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53" r:id="rId1"/>
  </p:sldMasterIdLst>
  <p:notesMasterIdLst>
    <p:notesMasterId r:id="rId42"/>
  </p:notesMasterIdLst>
  <p:sldIdLst>
    <p:sldId id="363" r:id="rId2"/>
    <p:sldId id="397" r:id="rId3"/>
    <p:sldId id="408" r:id="rId4"/>
    <p:sldId id="396" r:id="rId5"/>
    <p:sldId id="424" r:id="rId6"/>
    <p:sldId id="448" r:id="rId7"/>
    <p:sldId id="450" r:id="rId8"/>
    <p:sldId id="452" r:id="rId9"/>
    <p:sldId id="453" r:id="rId10"/>
    <p:sldId id="425" r:id="rId11"/>
    <p:sldId id="456" r:id="rId12"/>
    <p:sldId id="458" r:id="rId13"/>
    <p:sldId id="460" r:id="rId14"/>
    <p:sldId id="461" r:id="rId15"/>
    <p:sldId id="467" r:id="rId16"/>
    <p:sldId id="462" r:id="rId17"/>
    <p:sldId id="463" r:id="rId18"/>
    <p:sldId id="464" r:id="rId19"/>
    <p:sldId id="465" r:id="rId20"/>
    <p:sldId id="468" r:id="rId21"/>
    <p:sldId id="469" r:id="rId22"/>
    <p:sldId id="470" r:id="rId23"/>
    <p:sldId id="471" r:id="rId24"/>
    <p:sldId id="472" r:id="rId25"/>
    <p:sldId id="466" r:id="rId26"/>
    <p:sldId id="474" r:id="rId27"/>
    <p:sldId id="480" r:id="rId28"/>
    <p:sldId id="473" r:id="rId29"/>
    <p:sldId id="481" r:id="rId30"/>
    <p:sldId id="482" r:id="rId31"/>
    <p:sldId id="476" r:id="rId32"/>
    <p:sldId id="483" r:id="rId33"/>
    <p:sldId id="484" r:id="rId34"/>
    <p:sldId id="477" r:id="rId35"/>
    <p:sldId id="485" r:id="rId36"/>
    <p:sldId id="486" r:id="rId37"/>
    <p:sldId id="478" r:id="rId38"/>
    <p:sldId id="487" r:id="rId39"/>
    <p:sldId id="488" r:id="rId40"/>
    <p:sldId id="479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F8F8F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A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8B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" name="Shape 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415275132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441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81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254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7532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332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961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355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70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0969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270256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05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5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27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976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81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59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01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0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fld id="{86CB4B4D-7CA3-9044-876B-883B54F867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021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  <p:sldLayoutId id="2147483865" r:id="rId12"/>
    <p:sldLayoutId id="2147483866" r:id="rId13"/>
    <p:sldLayoutId id="2147483867" r:id="rId14"/>
    <p:sldLayoutId id="2147483868" r:id="rId15"/>
    <p:sldLayoutId id="2147483869" r:id="rId16"/>
    <p:sldLayoutId id="2147483870" r:id="rId17"/>
    <p:sldLayoutId id="2147483871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676400" y="1981200"/>
            <a:ext cx="7353301" cy="2739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dirty="0">
                <a:latin typeface="Arial Bold"/>
                <a:ea typeface="Arial Bold"/>
                <a:cs typeface="Arial Bold"/>
                <a:sym typeface="Arial Bold"/>
              </a:rPr>
              <a:t>SHAPED TO MAKE A DIFFERENCE</a:t>
            </a:r>
          </a:p>
          <a:p>
            <a:pPr indent="39687" algn="ctr" defTabSz="457200">
              <a:spcBef>
                <a:spcPts val="600"/>
              </a:spcBef>
              <a:defRPr sz="1800"/>
            </a:pPr>
            <a:endParaRPr lang="en-US" sz="4200" i="1" dirty="0">
              <a:solidFill>
                <a:schemeClr val="tx1"/>
              </a:solidFill>
              <a:latin typeface="Arial Bold"/>
              <a:ea typeface="Arial"/>
              <a:cs typeface="Arial Bold"/>
              <a:sym typeface="Arial Bold"/>
            </a:endParaRPr>
          </a:p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i="1" dirty="0">
                <a:latin typeface="Arial Bold"/>
                <a:ea typeface="Arial"/>
                <a:cs typeface="Arial Bold"/>
                <a:sym typeface="Arial Bold"/>
              </a:rPr>
              <a:t>- Part 5</a:t>
            </a:r>
            <a:endParaRPr sz="42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188288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57408-6BEE-D9B9-8E06-00B3A2498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D43DBE0A-575F-2BD9-4F00-46FD557F68D0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When You Do What God Shaped You For…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6DA2B694-4E35-A8E0-1102-0A7220DAA97F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D0C0DAF5-ADA4-6241-0181-6E301967103B}"/>
              </a:ext>
            </a:extLst>
          </p:cNvPr>
          <p:cNvSpPr/>
          <p:nvPr/>
        </p:nvSpPr>
        <p:spPr>
          <a:xfrm>
            <a:off x="2263775" y="2630487"/>
            <a:ext cx="7645400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742950" indent="-742950">
              <a:buAutoNum type="arabicPeriod"/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You will </a:t>
            </a:r>
            <a:r>
              <a:rPr lang="en-US" sz="4000" b="1" u="sng" dirty="0">
                <a:solidFill>
                  <a:srgbClr val="92D050"/>
                </a:solidFill>
              </a:rPr>
              <a:t>enjoy</a:t>
            </a:r>
            <a:r>
              <a:rPr lang="en-US" sz="4000" b="1" dirty="0">
                <a:solidFill>
                  <a:schemeClr val="tx1"/>
                </a:solidFill>
              </a:rPr>
              <a:t> it.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chemeClr val="tx1"/>
                </a:solidFill>
              </a:rPr>
              <a:t>2. You will be </a:t>
            </a:r>
            <a:r>
              <a:rPr lang="en-US" sz="4000" b="1" u="sng" dirty="0">
                <a:solidFill>
                  <a:srgbClr val="92D050"/>
                </a:solidFill>
              </a:rPr>
              <a:t>good</a:t>
            </a:r>
            <a:r>
              <a:rPr lang="en-US" sz="4000" b="1" dirty="0">
                <a:solidFill>
                  <a:schemeClr val="tx1"/>
                </a:solidFill>
              </a:rPr>
              <a:t> at it.</a:t>
            </a:r>
            <a:endParaRPr lang="en-US" sz="40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51207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B8C62-EE1E-31AB-B508-1DBF5EF6E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86DD3AF2-BC9F-92D5-F074-E4C67CEC7ED7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The Secret To a Productive, Effective and Fruitful Life…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FAEDC4F8-0B4B-B795-6150-F67C2650CF1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DCF1F91E-DD78-C493-8A9E-B2BF5A6127D4}"/>
              </a:ext>
            </a:extLst>
          </p:cNvPr>
          <p:cNvSpPr/>
          <p:nvPr/>
        </p:nvSpPr>
        <p:spPr>
          <a:xfrm>
            <a:off x="2263775" y="2630487"/>
            <a:ext cx="76454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endParaRPr lang="en-US" sz="4000" b="1" dirty="0">
              <a:solidFill>
                <a:srgbClr val="92D050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92D050"/>
                </a:solidFill>
              </a:rPr>
              <a:t>Do What You Love To Do</a:t>
            </a:r>
            <a:endParaRPr lang="en-US" sz="4000" b="1" u="sng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27288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718C2-A917-8B54-8931-584DAC0F4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1EF81EB5-7259-3515-EBE5-3208C6155A21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John 15:8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God’s Word Version (GW)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2289B6B0-C590-6131-38AA-663F908DA697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D2D376C2-83FF-2BAD-8B1B-AF746B975C92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“You give glory to My Father when you produce a lot of fruit…”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52953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C3A14-A490-62AF-25E8-6DB52CA5A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5B85ED3D-0564-F019-7F78-B6D1C7DF0218}"/>
              </a:ext>
            </a:extLst>
          </p:cNvPr>
          <p:cNvSpPr/>
          <p:nvPr/>
        </p:nvSpPr>
        <p:spPr>
          <a:xfrm>
            <a:off x="1676400" y="1981200"/>
            <a:ext cx="7353301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Following Your Heart (2)</a:t>
            </a:r>
            <a:endParaRPr sz="42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8379065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69B50-143E-255E-EE31-1A5D0C183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03FB634D-C393-051C-9AF8-5D1EA63F6086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Keeps Me from Following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7954A379-27B9-8E6F-FB94-A3731FBB16F2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B1EAECA9-5FC7-F15A-6685-06D5F6386C6C}"/>
              </a:ext>
            </a:extLst>
          </p:cNvPr>
          <p:cNvSpPr/>
          <p:nvPr/>
        </p:nvSpPr>
        <p:spPr>
          <a:xfrm>
            <a:off x="2263775" y="2630487"/>
            <a:ext cx="7645400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D</a:t>
            </a:r>
            <a:r>
              <a:rPr lang="en-US" sz="4000" b="1" u="sng" dirty="0">
                <a:solidFill>
                  <a:schemeClr val="tx1"/>
                </a:solidFill>
              </a:rPr>
              <a:t>ISAPPOINTMENT</a:t>
            </a:r>
          </a:p>
        </p:txBody>
      </p:sp>
    </p:spTree>
    <p:extLst>
      <p:ext uri="{BB962C8B-B14F-4D97-AF65-F5344CB8AC3E}">
        <p14:creationId xmlns:p14="http://schemas.microsoft.com/office/powerpoint/2010/main" val="23375230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17EC6-48DF-EE65-A11D-C611AD7CF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54171EED-0871-0138-7420-6C8D70D54A8A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Proverbs 13:12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International Version (NIV)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BC87F102-C229-101B-AE0F-905BA90FF414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69207999-1C7C-B60F-0452-42B83F9CB238}"/>
              </a:ext>
            </a:extLst>
          </p:cNvPr>
          <p:cNvSpPr/>
          <p:nvPr/>
        </p:nvSpPr>
        <p:spPr>
          <a:xfrm>
            <a:off x="2263546" y="2819400"/>
            <a:ext cx="7645400" cy="4770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“Hope deferred makes the heart sick.”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905844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513FB-075F-E7C9-854D-AD5D57607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EB00510-4F40-E909-D7E6-F77C132A7597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Keeps Me from Following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8F4EC207-812F-32A5-42CA-1AAF705CA62D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5AD4BA7D-0689-4EF3-C799-69819AE635CF}"/>
              </a:ext>
            </a:extLst>
          </p:cNvPr>
          <p:cNvSpPr/>
          <p:nvPr/>
        </p:nvSpPr>
        <p:spPr>
          <a:xfrm>
            <a:off x="2263775" y="2630487"/>
            <a:ext cx="76454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D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ISAPPOINTMENT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F</a:t>
            </a:r>
            <a:r>
              <a:rPr lang="en-US" sz="4000" b="1" u="sng" dirty="0">
                <a:solidFill>
                  <a:schemeClr val="tx1"/>
                </a:solidFill>
              </a:rPr>
              <a:t>EAR</a:t>
            </a:r>
          </a:p>
        </p:txBody>
      </p:sp>
    </p:spTree>
    <p:extLst>
      <p:ext uri="{BB962C8B-B14F-4D97-AF65-F5344CB8AC3E}">
        <p14:creationId xmlns:p14="http://schemas.microsoft.com/office/powerpoint/2010/main" val="257781637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B5E07-7F94-CAE6-023A-0627600F8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EF7E28BA-76D5-F687-4E8A-C83FF95CA8EE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Keeps Me from Following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EB54386-5756-3715-4F3B-4B353B228B16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FC1696F0-AE45-1BC8-1F31-D36B6960613A}"/>
              </a:ext>
            </a:extLst>
          </p:cNvPr>
          <p:cNvSpPr/>
          <p:nvPr/>
        </p:nvSpPr>
        <p:spPr>
          <a:xfrm>
            <a:off x="2263775" y="2630487"/>
            <a:ext cx="7645400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D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ISAPPOINTMENT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F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EAR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G</a:t>
            </a:r>
            <a:r>
              <a:rPr lang="en-US" sz="4000" b="1" u="sng" dirty="0">
                <a:solidFill>
                  <a:schemeClr val="tx1"/>
                </a:solidFill>
              </a:rPr>
              <a:t>UILT</a:t>
            </a:r>
          </a:p>
        </p:txBody>
      </p:sp>
    </p:spTree>
    <p:extLst>
      <p:ext uri="{BB962C8B-B14F-4D97-AF65-F5344CB8AC3E}">
        <p14:creationId xmlns:p14="http://schemas.microsoft.com/office/powerpoint/2010/main" val="2609194853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8CEFB-6026-4D56-9C45-8FD1C71B9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66B21D05-C189-A9E2-BFDE-69818BE85F81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Keeps Me from Following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2F6C1905-BD49-567C-5D96-49925C30DA65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8C5D7CA3-5FF2-6729-9621-9DD0429B0942}"/>
              </a:ext>
            </a:extLst>
          </p:cNvPr>
          <p:cNvSpPr/>
          <p:nvPr/>
        </p:nvSpPr>
        <p:spPr>
          <a:xfrm>
            <a:off x="2263775" y="2630487"/>
            <a:ext cx="7645400" cy="2693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D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ISAPPOINTMENT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F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EART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G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UILT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B</a:t>
            </a:r>
            <a:r>
              <a:rPr lang="en-US" sz="4000" b="1" u="sng" dirty="0">
                <a:solidFill>
                  <a:schemeClr val="tx1"/>
                </a:solidFill>
              </a:rPr>
              <a:t>ITTERNESS</a:t>
            </a:r>
          </a:p>
        </p:txBody>
      </p:sp>
    </p:spTree>
    <p:extLst>
      <p:ext uri="{BB962C8B-B14F-4D97-AF65-F5344CB8AC3E}">
        <p14:creationId xmlns:p14="http://schemas.microsoft.com/office/powerpoint/2010/main" val="2922122446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76A0B-4EC9-0745-DC47-39A25C466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C36C5D3B-9EFC-956D-0C44-B4BA888F4147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Keeps Me from Following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D9ACCC46-C5B1-92F0-8414-401DC83FDFD3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5E456F7C-1F19-245A-4938-88AFE65394EC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D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ISAPPOINTMENT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F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EAR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G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UILT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B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ITTERNESS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R</a:t>
            </a:r>
            <a:r>
              <a:rPr lang="en-US" sz="4000" b="1" u="sng" dirty="0">
                <a:solidFill>
                  <a:schemeClr val="tx1"/>
                </a:solidFill>
              </a:rPr>
              <a:t>EJECTION</a:t>
            </a:r>
          </a:p>
        </p:txBody>
      </p:sp>
    </p:spTree>
    <p:extLst>
      <p:ext uri="{BB962C8B-B14F-4D97-AF65-F5344CB8AC3E}">
        <p14:creationId xmlns:p14="http://schemas.microsoft.com/office/powerpoint/2010/main" val="124141793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E195D-233C-300C-CFA8-DAD4CC151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3BBFB7A-4B77-74F3-2957-C47ED6CF9ADC}"/>
              </a:ext>
            </a:extLst>
          </p:cNvPr>
          <p:cNvSpPr/>
          <p:nvPr/>
        </p:nvSpPr>
        <p:spPr>
          <a:xfrm>
            <a:off x="1676400" y="1981200"/>
            <a:ext cx="7353301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algn="ctr" defTabSz="457200">
              <a:spcBef>
                <a:spcPts val="600"/>
              </a:spcBef>
              <a:defRPr sz="1800"/>
            </a:pPr>
            <a:r>
              <a:rPr lang="en-US" sz="42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Following Your Heart (2)</a:t>
            </a:r>
            <a:endParaRPr sz="42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367659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D5AF0-429A-F5A6-5241-05260B0DE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E6030EB7-345C-8027-5E1E-0FDE206F3510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Proverbs 12:25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Amplified Version (Amp)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EC4B583D-4D7B-C367-F8A2-D5F4734EDFAB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8AB9CD10-53D7-612F-F743-3C854EDC00F2}"/>
              </a:ext>
            </a:extLst>
          </p:cNvPr>
          <p:cNvSpPr/>
          <p:nvPr/>
        </p:nvSpPr>
        <p:spPr>
          <a:xfrm>
            <a:off x="2263546" y="2819400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“Anxiety in a man’s heart weighs him down…”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036097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664C4-A4EA-9918-0131-7B7FCDABE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C7A028FC-45F0-796E-982F-DEE421B0DFD2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Psalm 40:12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God’s Word Version (GW)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8646960B-E959-6983-017E-458211EDCF35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6CC16366-2E5F-BDE2-E5EE-2879C5248685}"/>
              </a:ext>
            </a:extLst>
          </p:cNvPr>
          <p:cNvSpPr/>
          <p:nvPr/>
        </p:nvSpPr>
        <p:spPr>
          <a:xfrm>
            <a:off x="2263546" y="2819400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“My sins have caught up with me so that I can no longer see… I have lost heart.”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721584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FF646-C5AB-0CE5-D7C5-656FC032E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CF1020E2-8FF3-6C95-94EA-C920BC7885A1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Psalm 73:21-22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Century Version (CEV)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6A99A4A7-B7B3-C5C4-3D63-9FCF1A7B6B7B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BD1695D8-0BD9-4F45-506F-319B728B4508}"/>
              </a:ext>
            </a:extLst>
          </p:cNvPr>
          <p:cNvSpPr/>
          <p:nvPr/>
        </p:nvSpPr>
        <p:spPr>
          <a:xfrm>
            <a:off x="2263546" y="2819400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“When my heart was bitter and I was angry, I was senseless.”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532940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2F6D0-A57F-09EA-C450-BC069C4DB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3C694C21-BD46-1D28-356E-2324CA600934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Psalm 64:3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i="1" dirty="0">
                <a:latin typeface="Arial"/>
                <a:ea typeface="Arial"/>
                <a:cs typeface="Arial"/>
                <a:sym typeface="Arial"/>
              </a:rPr>
              <a:t>Living Bible </a:t>
            </a: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(LB)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ECFC4385-5A5F-A10E-B7BE-55C194C44F96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D7EB5E21-4DD0-A34B-FB90-CD3B881D6F92}"/>
              </a:ext>
            </a:extLst>
          </p:cNvPr>
          <p:cNvSpPr/>
          <p:nvPr/>
        </p:nvSpPr>
        <p:spPr>
          <a:xfrm>
            <a:off x="2263546" y="2819400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“They cut me down with sharpened tongues; they aim their bitter words like arrows straight at my heart.”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006658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C02D3-767D-4C72-F761-0439F744C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2F131BFD-127B-F2C2-7E69-1A8B31D7EE06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Colossians 3:23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i="1" dirty="0">
                <a:latin typeface="Arial"/>
                <a:ea typeface="Arial"/>
                <a:cs typeface="Arial"/>
                <a:sym typeface="Arial"/>
              </a:rPr>
              <a:t>New International Version </a:t>
            </a: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(NIV)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BE00D6CE-595D-4C51-A05B-EDC31CC5F907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30A9A895-1FA7-7249-C004-967B5D705D45}"/>
              </a:ext>
            </a:extLst>
          </p:cNvPr>
          <p:cNvSpPr/>
          <p:nvPr/>
        </p:nvSpPr>
        <p:spPr>
          <a:xfrm>
            <a:off x="2263546" y="2819400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“Whatever you do, work at it </a:t>
            </a:r>
            <a:r>
              <a:rPr lang="en-US" sz="3100" i="1" u="sng" dirty="0">
                <a:solidFill>
                  <a:schemeClr val="tx1"/>
                </a:solidFill>
              </a:rPr>
              <a:t>with all your heart</a:t>
            </a:r>
            <a:r>
              <a:rPr lang="en-US" sz="3100" i="1" dirty="0">
                <a:solidFill>
                  <a:schemeClr val="tx1"/>
                </a:solidFill>
              </a:rPr>
              <a:t>, as working for the Lord, not for men.”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59083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E47617-4345-F805-1561-B2B1EE947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1353A9AB-8B50-C7F9-42F2-6AFE0CB599EF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What Keeps Me from Following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5A4E065E-BA1D-33EA-33C4-3AC6BA74020F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01583904-7B44-DCF6-57D7-A0AE85C371BB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D</a:t>
            </a:r>
            <a:r>
              <a:rPr lang="en-US" sz="4000" b="1" u="sng" dirty="0">
                <a:solidFill>
                  <a:schemeClr val="tx1"/>
                </a:solidFill>
              </a:rPr>
              <a:t>ISAPPOINTMENT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F</a:t>
            </a:r>
            <a:r>
              <a:rPr lang="en-US" sz="4000" b="1" u="sng" dirty="0">
                <a:solidFill>
                  <a:schemeClr val="tx1"/>
                </a:solidFill>
              </a:rPr>
              <a:t>EAR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G</a:t>
            </a:r>
            <a:r>
              <a:rPr lang="en-US" sz="4000" b="1" u="sng" dirty="0">
                <a:solidFill>
                  <a:schemeClr val="tx1"/>
                </a:solidFill>
              </a:rPr>
              <a:t>UILT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B</a:t>
            </a:r>
            <a:r>
              <a:rPr lang="en-US" sz="4000" b="1" u="sng" dirty="0">
                <a:solidFill>
                  <a:schemeClr val="tx1"/>
                </a:solidFill>
              </a:rPr>
              <a:t>ITTERNESS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R</a:t>
            </a:r>
            <a:r>
              <a:rPr lang="en-US" sz="4000" b="1" u="sng" dirty="0">
                <a:solidFill>
                  <a:schemeClr val="tx1"/>
                </a:solidFill>
              </a:rPr>
              <a:t>EJECTION</a:t>
            </a:r>
          </a:p>
        </p:txBody>
      </p:sp>
    </p:spTree>
    <p:extLst>
      <p:ext uri="{BB962C8B-B14F-4D97-AF65-F5344CB8AC3E}">
        <p14:creationId xmlns:p14="http://schemas.microsoft.com/office/powerpoint/2010/main" val="454922555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95BEB-D456-5FE5-5679-323267A75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C9A8C929-6D56-E091-5742-0C9B13434AA7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How Do I Follow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CEC2D4FD-97D7-0D8D-D9A4-81B3344DF093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CAB41CC5-81A6-03FD-9510-7C6404754064}"/>
              </a:ext>
            </a:extLst>
          </p:cNvPr>
          <p:cNvSpPr/>
          <p:nvPr/>
        </p:nvSpPr>
        <p:spPr>
          <a:xfrm>
            <a:off x="2263775" y="2630487"/>
            <a:ext cx="7645400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O</a:t>
            </a:r>
            <a:r>
              <a:rPr lang="en-US" sz="4000" b="1" u="sng" dirty="0">
                <a:solidFill>
                  <a:schemeClr val="tx1"/>
                </a:solidFill>
              </a:rPr>
              <a:t>pen it to Jesus</a:t>
            </a:r>
          </a:p>
        </p:txBody>
      </p:sp>
    </p:spTree>
    <p:extLst>
      <p:ext uri="{BB962C8B-B14F-4D97-AF65-F5344CB8AC3E}">
        <p14:creationId xmlns:p14="http://schemas.microsoft.com/office/powerpoint/2010/main" val="3269410462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F3E0B-800C-2A1F-5FE2-5C96FC504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CB8692C1-B8A2-B512-A7EA-B9B8E6559BD3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Revelation </a:t>
            </a: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3:20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i="1" dirty="0">
                <a:latin typeface="Arial"/>
                <a:ea typeface="Arial"/>
                <a:cs typeface="Arial"/>
                <a:sym typeface="Arial"/>
              </a:rPr>
              <a:t>Contemporary English Version </a:t>
            </a: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(CEV)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8DA7E600-C2FB-078D-EDDE-8B76FCD8469F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C3257C8C-9778-FF05-336D-E962658E47B8}"/>
              </a:ext>
            </a:extLst>
          </p:cNvPr>
          <p:cNvSpPr/>
          <p:nvPr/>
        </p:nvSpPr>
        <p:spPr>
          <a:xfrm>
            <a:off x="2263546" y="2819400"/>
            <a:ext cx="7645400" cy="19082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Jesus said, “I am standing and knocking at your door. If you hear my voice and open the door, I will come in and we will eat together.”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758556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58646-66FF-2B67-C050-9A5EE5CC9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68D6AD77-D2AD-0066-8DDB-504001B2E6F7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How Do Follow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273ADB0-F802-17A3-BE2E-AE185078D7A8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DB8735E3-70E9-D793-809C-202B3B93E81A}"/>
              </a:ext>
            </a:extLst>
          </p:cNvPr>
          <p:cNvSpPr/>
          <p:nvPr/>
        </p:nvSpPr>
        <p:spPr>
          <a:xfrm>
            <a:off x="2263775" y="2630487"/>
            <a:ext cx="7645400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O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pen it to Jesus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L</a:t>
            </a:r>
            <a:r>
              <a:rPr lang="en-US" sz="4000" b="1" u="sng" dirty="0">
                <a:solidFill>
                  <a:schemeClr val="tx1"/>
                </a:solidFill>
              </a:rPr>
              <a:t>et God heal it</a:t>
            </a:r>
          </a:p>
        </p:txBody>
      </p:sp>
    </p:spTree>
    <p:extLst>
      <p:ext uri="{BB962C8B-B14F-4D97-AF65-F5344CB8AC3E}">
        <p14:creationId xmlns:p14="http://schemas.microsoft.com/office/powerpoint/2010/main" val="1566883371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F0E14-5038-B087-D30B-B207E0317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A330229B-A201-5F09-0CF4-5E859642D524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Psalm 34:18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i="1" dirty="0">
                <a:latin typeface="Arial"/>
                <a:ea typeface="Arial"/>
                <a:cs typeface="Arial"/>
                <a:sym typeface="Arial"/>
              </a:rPr>
              <a:t>New International Version </a:t>
            </a: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(NIV)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99928F33-B5F2-262A-43AC-FBB6A8E8BF23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679E49B9-16BC-4CEB-544D-AAB97523BD92}"/>
              </a:ext>
            </a:extLst>
          </p:cNvPr>
          <p:cNvSpPr/>
          <p:nvPr/>
        </p:nvSpPr>
        <p:spPr>
          <a:xfrm>
            <a:off x="2263546" y="2819400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“The Lord is close to the brokenhearted and saves those who are crushed in spirit.”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47225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6E81B-24F4-8F56-6AC1-795791DBC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B65A71D6-5A57-B006-4B50-5F740DDE0B91}"/>
              </a:ext>
            </a:extLst>
          </p:cNvPr>
          <p:cNvSpPr/>
          <p:nvPr/>
        </p:nvSpPr>
        <p:spPr>
          <a:xfrm>
            <a:off x="2278063" y="782638"/>
            <a:ext cx="7353301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Five Things That Make You Who You are - Your SHAPE: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3DE4F55E-6440-FA84-6AF0-083DCE4F6CF7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34B24B1D-10C6-728A-9F56-65D7EAA99F66}"/>
              </a:ext>
            </a:extLst>
          </p:cNvPr>
          <p:cNvSpPr/>
          <p:nvPr/>
        </p:nvSpPr>
        <p:spPr>
          <a:xfrm>
            <a:off x="2263775" y="2630487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S</a:t>
            </a:r>
            <a:r>
              <a:rPr lang="en-US" sz="4000" b="1" u="sng" dirty="0">
                <a:solidFill>
                  <a:schemeClr val="tx1"/>
                </a:solidFill>
              </a:rPr>
              <a:t>PRITUAL GIFTS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H</a:t>
            </a:r>
            <a:r>
              <a:rPr lang="en-US" sz="4000" b="1" u="sng" dirty="0">
                <a:solidFill>
                  <a:schemeClr val="tx1"/>
                </a:solidFill>
              </a:rPr>
              <a:t>EART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A</a:t>
            </a:r>
            <a:r>
              <a:rPr lang="en-US" sz="4000" b="1" u="sng" dirty="0">
                <a:solidFill>
                  <a:schemeClr val="tx1"/>
                </a:solidFill>
              </a:rPr>
              <a:t>BILITIES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P</a:t>
            </a:r>
            <a:r>
              <a:rPr lang="en-US" sz="4000" b="1" u="sng" dirty="0">
                <a:solidFill>
                  <a:schemeClr val="tx1"/>
                </a:solidFill>
              </a:rPr>
              <a:t>ERSONALITY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E</a:t>
            </a:r>
            <a:r>
              <a:rPr lang="en-US" sz="4000" b="1" u="sng" dirty="0">
                <a:solidFill>
                  <a:schemeClr val="tx1"/>
                </a:solidFill>
              </a:rPr>
              <a:t>XPERIENCES</a:t>
            </a:r>
          </a:p>
        </p:txBody>
      </p:sp>
    </p:spTree>
    <p:extLst>
      <p:ext uri="{BB962C8B-B14F-4D97-AF65-F5344CB8AC3E}">
        <p14:creationId xmlns:p14="http://schemas.microsoft.com/office/powerpoint/2010/main" val="1799019150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3DCDC-4496-FA61-FBAD-6A3873293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AC421FF5-5FA6-9A0E-72C8-3D39D6172798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Psalm 119:32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i="1" dirty="0">
                <a:latin typeface="Arial"/>
                <a:ea typeface="Arial"/>
                <a:cs typeface="Arial"/>
                <a:sym typeface="Arial"/>
              </a:rPr>
              <a:t>New International Version </a:t>
            </a: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(NIV)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0CB55D21-81D1-E449-506A-525447D0FBC6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9EBDA8BD-CC1A-7776-DB16-57D769F6E5AB}"/>
              </a:ext>
            </a:extLst>
          </p:cNvPr>
          <p:cNvSpPr/>
          <p:nvPr/>
        </p:nvSpPr>
        <p:spPr>
          <a:xfrm>
            <a:off x="2263546" y="2819400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“I run in the path of your commands, for you have </a:t>
            </a:r>
            <a:r>
              <a:rPr lang="en-US" sz="3100" i="1" u="sng" dirty="0">
                <a:solidFill>
                  <a:schemeClr val="tx1"/>
                </a:solidFill>
              </a:rPr>
              <a:t>set my heart free</a:t>
            </a:r>
            <a:r>
              <a:rPr lang="en-US" sz="3100" i="1" dirty="0">
                <a:solidFill>
                  <a:schemeClr val="tx1"/>
                </a:solidFill>
              </a:rPr>
              <a:t>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219745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2ACFC-63E9-2EE1-C789-71BD84DEA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DEF4A614-5FEC-3E12-E7D7-FF1623E22396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How Do Follow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B4062EEA-F046-5E27-1443-A8D9C541F2F8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9790DC98-620F-454B-8B52-543607ADF18B}"/>
              </a:ext>
            </a:extLst>
          </p:cNvPr>
          <p:cNvSpPr/>
          <p:nvPr/>
        </p:nvSpPr>
        <p:spPr>
          <a:xfrm>
            <a:off x="2263775" y="2630487"/>
            <a:ext cx="7645400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O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pen it to Jesus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L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et God heal it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L</a:t>
            </a:r>
            <a:r>
              <a:rPr lang="en-US" sz="4000" b="1" u="sng" dirty="0">
                <a:solidFill>
                  <a:schemeClr val="tx1"/>
                </a:solidFill>
              </a:rPr>
              <a:t>isten to it</a:t>
            </a:r>
          </a:p>
        </p:txBody>
      </p:sp>
    </p:spTree>
    <p:extLst>
      <p:ext uri="{BB962C8B-B14F-4D97-AF65-F5344CB8AC3E}">
        <p14:creationId xmlns:p14="http://schemas.microsoft.com/office/powerpoint/2010/main" val="582273672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24500-5E1F-B551-9F69-983DD89B5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5D9C212-0D5E-777C-854B-552FA3F4C012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Romans 12:3</a:t>
            </a:r>
            <a:endParaRPr lang="en-GB"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GB" i="1" dirty="0">
                <a:latin typeface="Arial"/>
                <a:ea typeface="Arial"/>
                <a:cs typeface="Arial"/>
                <a:sym typeface="Arial"/>
              </a:rPr>
              <a:t>New Living Translation </a:t>
            </a:r>
            <a:r>
              <a:rPr lang="en-GB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(NLT)</a:t>
            </a: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6FBF610D-7448-7330-A2C9-3E385B7DE923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1A663783-BEAE-E112-3099-DEE563D595B9}"/>
              </a:ext>
            </a:extLst>
          </p:cNvPr>
          <p:cNvSpPr/>
          <p:nvPr/>
        </p:nvSpPr>
        <p:spPr>
          <a:xfrm>
            <a:off x="2263546" y="2819400"/>
            <a:ext cx="7645400" cy="4770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“Be honest in your estimate of yourselves.”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089432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2185B-4B6C-E29B-60F2-39B5EB036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682E27A-0AFC-A84E-CE40-BB49DF649BA4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Be honest…. Ask yourself….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0EDA9866-6571-C8E8-684A-1B080BA8B438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434BEE4E-A950-86CD-BDBB-A31F30089656}"/>
              </a:ext>
            </a:extLst>
          </p:cNvPr>
          <p:cNvSpPr/>
          <p:nvPr/>
        </p:nvSpPr>
        <p:spPr>
          <a:xfrm>
            <a:off x="2286940" y="2362200"/>
            <a:ext cx="8685860" cy="2693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What Do I </a:t>
            </a:r>
            <a:r>
              <a:rPr lang="en-US" sz="4000" b="1" u="sng" dirty="0">
                <a:solidFill>
                  <a:srgbClr val="FF0000"/>
                </a:solidFill>
              </a:rPr>
              <a:t>Love</a:t>
            </a:r>
            <a:r>
              <a:rPr lang="en-US" sz="4000" b="1" dirty="0">
                <a:solidFill>
                  <a:srgbClr val="FF0000"/>
                </a:solidFill>
              </a:rPr>
              <a:t> to do?</a:t>
            </a:r>
            <a:endParaRPr lang="en-US" sz="4000" b="1" u="sng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What Do I </a:t>
            </a:r>
            <a:r>
              <a:rPr lang="en-US" sz="4000" b="1" u="sng" dirty="0">
                <a:solidFill>
                  <a:srgbClr val="002060"/>
                </a:solidFill>
              </a:rPr>
              <a:t>Dream</a:t>
            </a:r>
            <a:r>
              <a:rPr lang="en-US" sz="4000" b="1" dirty="0">
                <a:solidFill>
                  <a:srgbClr val="002060"/>
                </a:solidFill>
              </a:rPr>
              <a:t> of doing?</a:t>
            </a:r>
            <a:endParaRPr lang="en-US" sz="4000" b="1" u="sng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What </a:t>
            </a:r>
            <a:r>
              <a:rPr lang="en-US" sz="4000" b="1" u="sng" dirty="0">
                <a:solidFill>
                  <a:srgbClr val="FFC000"/>
                </a:solidFill>
              </a:rPr>
              <a:t>Fascinates</a:t>
            </a:r>
            <a:r>
              <a:rPr lang="en-US" sz="4000" b="1" dirty="0">
                <a:solidFill>
                  <a:srgbClr val="FFC000"/>
                </a:solidFill>
              </a:rPr>
              <a:t> me?</a:t>
            </a:r>
            <a:endParaRPr lang="en-US" sz="4000" b="1" u="sng" dirty="0">
              <a:solidFill>
                <a:schemeClr val="tx1"/>
              </a:solidFill>
            </a:endParaRP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Where have I been most </a:t>
            </a:r>
            <a:r>
              <a:rPr lang="en-US" sz="4000" b="1" u="sng" dirty="0">
                <a:solidFill>
                  <a:srgbClr val="00B050"/>
                </a:solidFill>
              </a:rPr>
              <a:t>Effective</a:t>
            </a:r>
            <a:r>
              <a:rPr lang="en-US" sz="4000" b="1" dirty="0">
                <a:solidFill>
                  <a:srgbClr val="00B050"/>
                </a:solidFill>
              </a:rPr>
              <a:t>?</a:t>
            </a:r>
            <a:endParaRPr lang="en-US" sz="40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16703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EE507-2C3B-1FEB-807E-FC188ACDA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8663269D-70A1-9682-E0AD-D4B973805FD1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How Do Follow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E868CEAA-37DC-A513-5730-605746A03286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98B81327-F4D6-6EBF-087B-F9F651FBF5C5}"/>
              </a:ext>
            </a:extLst>
          </p:cNvPr>
          <p:cNvSpPr/>
          <p:nvPr/>
        </p:nvSpPr>
        <p:spPr>
          <a:xfrm>
            <a:off x="2263775" y="2630487"/>
            <a:ext cx="7645400" cy="2693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O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pen it to Jesus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L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et God heal it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L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isten to it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T</a:t>
            </a:r>
            <a:r>
              <a:rPr lang="en-US" sz="4000" b="1" u="sng" dirty="0">
                <a:solidFill>
                  <a:schemeClr val="tx1"/>
                </a:solidFill>
              </a:rPr>
              <a:t>ake a look at my options</a:t>
            </a:r>
          </a:p>
        </p:txBody>
      </p:sp>
    </p:spTree>
    <p:extLst>
      <p:ext uri="{BB962C8B-B14F-4D97-AF65-F5344CB8AC3E}">
        <p14:creationId xmlns:p14="http://schemas.microsoft.com/office/powerpoint/2010/main" val="3013287703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0E75D-2727-BF63-3F3D-922E3B0BD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54AC0D2B-7B8E-470F-9515-EE5321E38F4F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Proverbs 19:2</a:t>
            </a:r>
            <a:endParaRPr lang="en-GB"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GB" i="1" dirty="0">
                <a:latin typeface="Arial"/>
                <a:ea typeface="Arial"/>
                <a:cs typeface="Arial"/>
                <a:sym typeface="Arial"/>
              </a:rPr>
              <a:t>Amplified Version (Amp)</a:t>
            </a:r>
            <a:endParaRPr lang="en-GB"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549D5430-3877-5EFF-BC87-B6FAEFD01B1B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3CBAC178-764E-F53F-BBC1-51AF36FBB71A}"/>
              </a:ext>
            </a:extLst>
          </p:cNvPr>
          <p:cNvSpPr/>
          <p:nvPr/>
        </p:nvSpPr>
        <p:spPr>
          <a:xfrm>
            <a:off x="2263546" y="2819400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“Desire </a:t>
            </a:r>
            <a:r>
              <a:rPr lang="en-US" sz="3100" i="1" u="sng" dirty="0">
                <a:solidFill>
                  <a:schemeClr val="tx1"/>
                </a:solidFill>
              </a:rPr>
              <a:t>without knowledge</a:t>
            </a:r>
            <a:r>
              <a:rPr lang="en-US" sz="3100" i="1" dirty="0">
                <a:solidFill>
                  <a:schemeClr val="tx1"/>
                </a:solidFill>
              </a:rPr>
              <a:t> is not good, and to be overhasty is to sin and miss the mark.”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557158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55A26-AEC2-377B-290C-0510A1CB7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4C31D663-E593-0DCE-F5D7-458F91AFC099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Hebrews 10:25</a:t>
            </a:r>
            <a:endParaRPr lang="en-GB"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GB" i="1" dirty="0">
                <a:latin typeface="Arial"/>
                <a:ea typeface="Arial"/>
                <a:cs typeface="Arial"/>
                <a:sym typeface="Arial"/>
              </a:rPr>
              <a:t>New Century Version (NCV)</a:t>
            </a:r>
            <a:endParaRPr lang="en-GB"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C95EFE29-6670-E2C8-D8B9-C20EDAC1ED22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3C30DA82-F020-70A8-2799-9DE6C4082A9C}"/>
              </a:ext>
            </a:extLst>
          </p:cNvPr>
          <p:cNvSpPr/>
          <p:nvPr/>
        </p:nvSpPr>
        <p:spPr>
          <a:xfrm>
            <a:off x="2263546" y="2819400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“… you should meet together and encourage each other.”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94377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C3932-7F33-B054-AE1C-B7D84F800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2E373477-0BA8-47BE-34A9-138EE2DD3952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How Do Follow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76DCDAD2-8B44-A27F-1E80-9CA9CFA5A369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87D9611B-73C8-623F-C23D-68B70EAB7436}"/>
              </a:ext>
            </a:extLst>
          </p:cNvPr>
          <p:cNvSpPr/>
          <p:nvPr/>
        </p:nvSpPr>
        <p:spPr>
          <a:xfrm>
            <a:off x="2286941" y="2362200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O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pen it to Jesus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L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et God heal it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L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isten to it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T</a:t>
            </a:r>
            <a:r>
              <a:rPr lang="en-US" sz="4000" b="1" u="sng" dirty="0">
                <a:solidFill>
                  <a:schemeClr val="tx2">
                    <a:lumMod val="50000"/>
                  </a:schemeClr>
                </a:solidFill>
              </a:rPr>
              <a:t>ake a look at my options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L</a:t>
            </a:r>
            <a:r>
              <a:rPr lang="en-US" sz="4000" b="1" u="sng" dirty="0">
                <a:solidFill>
                  <a:schemeClr val="tx1"/>
                </a:solidFill>
              </a:rPr>
              <a:t>aunch out in Faith</a:t>
            </a:r>
          </a:p>
        </p:txBody>
      </p:sp>
    </p:spTree>
    <p:extLst>
      <p:ext uri="{BB962C8B-B14F-4D97-AF65-F5344CB8AC3E}">
        <p14:creationId xmlns:p14="http://schemas.microsoft.com/office/powerpoint/2010/main" val="860407918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680A7-08D7-0F85-74E0-9E6C39FB4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0AF84AE0-091D-8B5D-CA0F-CECA540EBBE1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Psalm 37:4</a:t>
            </a:r>
            <a:endParaRPr lang="en-GB"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GB" i="1" dirty="0">
                <a:latin typeface="Arial"/>
                <a:ea typeface="Arial"/>
                <a:cs typeface="Arial"/>
                <a:sym typeface="Arial"/>
              </a:rPr>
              <a:t>New International Version (NIV)</a:t>
            </a:r>
            <a:endParaRPr lang="en-GB"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807C9604-65E7-D3B2-586D-098206B112BF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7798C867-265A-4E1A-06BF-5B2BEB0539DA}"/>
              </a:ext>
            </a:extLst>
          </p:cNvPr>
          <p:cNvSpPr/>
          <p:nvPr/>
        </p:nvSpPr>
        <p:spPr>
          <a:xfrm>
            <a:off x="2263546" y="2819400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“Delight yourself in the Lord and He will give you the desires of your heart.”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629686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4B3ED-B463-C66A-189B-7886D534F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27BB14B5-5AAD-29D7-944B-8D06018EF14F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Psalm 4:7</a:t>
            </a:r>
            <a:endParaRPr lang="en-GB"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GB" i="1" dirty="0">
                <a:latin typeface="Arial"/>
                <a:ea typeface="Arial"/>
                <a:cs typeface="Arial"/>
                <a:sym typeface="Arial"/>
              </a:rPr>
              <a:t>New Living Translation Version (NLT)</a:t>
            </a:r>
            <a:endParaRPr lang="en-GB"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A8160C98-DF58-FEBF-8F1A-7AC01E588863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98242341-320C-3345-A5C6-EBA1E4399F93}"/>
              </a:ext>
            </a:extLst>
          </p:cNvPr>
          <p:cNvSpPr/>
          <p:nvPr/>
        </p:nvSpPr>
        <p:spPr>
          <a:xfrm>
            <a:off x="2263546" y="2819400"/>
            <a:ext cx="7645400" cy="1431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“You, Lord, have given me greater joy than those who have abundant harvests of grain and wine.”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3228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2EB0C-8F3F-30C9-3415-F648BFFA7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78DB3F6C-5671-F099-1622-A955BD1BF852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latin typeface="Arial Bold"/>
                <a:ea typeface="Arial Bold"/>
                <a:cs typeface="Arial Bold"/>
                <a:sym typeface="Arial Bold"/>
              </a:rPr>
              <a:t>Proverbs 27:19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New Living Translation 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1856E212-FDB0-3D27-17C9-F59CCF04975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B27AA0C-738A-0C47-27C3-5EA5C73AC1BB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“As a face is reflected in water, so </a:t>
            </a:r>
            <a:r>
              <a:rPr lang="en-US" sz="3100" i="1" u="sng" dirty="0">
                <a:solidFill>
                  <a:schemeClr val="tx1"/>
                </a:solidFill>
              </a:rPr>
              <a:t>the heart</a:t>
            </a:r>
            <a:r>
              <a:rPr lang="en-US" sz="3100" i="1" dirty="0">
                <a:solidFill>
                  <a:schemeClr val="tx1"/>
                </a:solidFill>
              </a:rPr>
              <a:t> reflects the person.”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900810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B13C1-DBAD-BD7B-BF69-79B25C17D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61AF4714-CA08-3939-D2D2-A6CA45666CFE}"/>
              </a:ext>
            </a:extLst>
          </p:cNvPr>
          <p:cNvSpPr/>
          <p:nvPr/>
        </p:nvSpPr>
        <p:spPr>
          <a:xfrm>
            <a:off x="2278063" y="782638"/>
            <a:ext cx="7353301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4000" dirty="0">
                <a:latin typeface="Arial" panose="020B0604020202020204" pitchFamily="34" charset="0"/>
                <a:ea typeface="Arial Bold"/>
                <a:cs typeface="Arial" panose="020B0604020202020204" pitchFamily="34" charset="0"/>
                <a:sym typeface="Arial Bold"/>
              </a:rPr>
              <a:t>How Do Follow My Heart?</a:t>
            </a:r>
            <a:endParaRPr sz="4000" i="1" dirty="0">
              <a:solidFill>
                <a:schemeClr val="tx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4A74DB62-2F52-B985-24EA-1D0E3B2ED98C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2271EED-E309-24B0-72E0-7550331B1543}"/>
              </a:ext>
            </a:extLst>
          </p:cNvPr>
          <p:cNvSpPr/>
          <p:nvPr/>
        </p:nvSpPr>
        <p:spPr>
          <a:xfrm>
            <a:off x="2286941" y="2362200"/>
            <a:ext cx="7645400" cy="3385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0000"/>
                </a:solidFill>
              </a:rPr>
              <a:t>O</a:t>
            </a:r>
            <a:r>
              <a:rPr lang="en-US" sz="4000" b="1" u="sng" dirty="0">
                <a:solidFill>
                  <a:schemeClr val="tx1"/>
                </a:solidFill>
              </a:rPr>
              <a:t>pen it to Jesus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2060"/>
                </a:solidFill>
              </a:rPr>
              <a:t>L</a:t>
            </a:r>
            <a:r>
              <a:rPr lang="en-US" sz="4000" b="1" u="sng" dirty="0">
                <a:solidFill>
                  <a:schemeClr val="tx1"/>
                </a:solidFill>
              </a:rPr>
              <a:t>et God heal it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FFC000"/>
                </a:solidFill>
              </a:rPr>
              <a:t>L</a:t>
            </a:r>
            <a:r>
              <a:rPr lang="en-US" sz="4000" b="1" u="sng" dirty="0">
                <a:solidFill>
                  <a:schemeClr val="tx1"/>
                </a:solidFill>
              </a:rPr>
              <a:t>isten to it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B050"/>
                </a:solidFill>
              </a:rPr>
              <a:t>T</a:t>
            </a:r>
            <a:r>
              <a:rPr lang="en-US" sz="4000" b="1" u="sng" dirty="0">
                <a:solidFill>
                  <a:schemeClr val="tx1"/>
                </a:solidFill>
              </a:rPr>
              <a:t>ake a look at my options</a:t>
            </a:r>
          </a:p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0070C0"/>
                </a:solidFill>
              </a:rPr>
              <a:t>L</a:t>
            </a:r>
            <a:r>
              <a:rPr lang="en-US" sz="4000" b="1" u="sng" dirty="0">
                <a:solidFill>
                  <a:schemeClr val="tx1"/>
                </a:solidFill>
              </a:rPr>
              <a:t>aunch out in Faith</a:t>
            </a:r>
          </a:p>
        </p:txBody>
      </p:sp>
    </p:spTree>
    <p:extLst>
      <p:ext uri="{BB962C8B-B14F-4D97-AF65-F5344CB8AC3E}">
        <p14:creationId xmlns:p14="http://schemas.microsoft.com/office/powerpoint/2010/main" val="202686003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5BE5F-F329-1FF9-BCAF-515BED04E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>
            <a:extLst>
              <a:ext uri="{FF2B5EF4-FFF2-40B4-BE49-F238E27FC236}">
                <a16:creationId xmlns:a16="http://schemas.microsoft.com/office/drawing/2014/main" id="{E2AAA2F7-B624-3692-09A4-C21F74571B9E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E5BB943-BDF8-DF58-0769-5F3450ADC97B}"/>
              </a:ext>
            </a:extLst>
          </p:cNvPr>
          <p:cNvSpPr/>
          <p:nvPr/>
        </p:nvSpPr>
        <p:spPr>
          <a:xfrm>
            <a:off x="2263775" y="2630487"/>
            <a:ext cx="7645400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92D050"/>
                </a:solidFill>
              </a:rPr>
              <a:t>HEART</a:t>
            </a:r>
            <a:r>
              <a:rPr lang="en-US" sz="4000" b="1" dirty="0">
                <a:solidFill>
                  <a:schemeClr val="tx1"/>
                </a:solidFill>
              </a:rPr>
              <a:t> = your interests… your passion… your desires.</a:t>
            </a:r>
            <a:endParaRPr lang="en-US" sz="40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14266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CF5A7-1683-3707-142C-F9F38551F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>
            <a:extLst>
              <a:ext uri="{FF2B5EF4-FFF2-40B4-BE49-F238E27FC236}">
                <a16:creationId xmlns:a16="http://schemas.microsoft.com/office/drawing/2014/main" id="{23686730-3650-EDD7-007B-5B2F4675EE34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548F2C82-52E1-28E5-9D1C-698F51B5179A}"/>
              </a:ext>
            </a:extLst>
          </p:cNvPr>
          <p:cNvSpPr/>
          <p:nvPr/>
        </p:nvSpPr>
        <p:spPr>
          <a:xfrm>
            <a:off x="2263775" y="2630487"/>
            <a:ext cx="7645400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92D050"/>
                </a:solidFill>
              </a:rPr>
              <a:t>HEART</a:t>
            </a:r>
            <a:r>
              <a:rPr lang="en-US" sz="4000" b="1" dirty="0">
                <a:solidFill>
                  <a:schemeClr val="tx1"/>
                </a:solidFill>
              </a:rPr>
              <a:t> = your hopes… your dreams… your ambitions.</a:t>
            </a:r>
            <a:endParaRPr lang="en-US" sz="40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29511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03A08-2BD4-7151-22FB-4C17A72C5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>
            <a:extLst>
              <a:ext uri="{FF2B5EF4-FFF2-40B4-BE49-F238E27FC236}">
                <a16:creationId xmlns:a16="http://schemas.microsoft.com/office/drawing/2014/main" id="{1C15BEE0-4494-D8DB-22A8-2275B35EAE13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9F800860-696D-E7B0-80C6-3C93C0B617E4}"/>
              </a:ext>
            </a:extLst>
          </p:cNvPr>
          <p:cNvSpPr/>
          <p:nvPr/>
        </p:nvSpPr>
        <p:spPr>
          <a:xfrm>
            <a:off x="2263775" y="2630487"/>
            <a:ext cx="7645400" cy="1846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92D050"/>
                </a:solidFill>
              </a:rPr>
              <a:t>HEART</a:t>
            </a:r>
            <a:r>
              <a:rPr lang="en-US" sz="4000" b="1" dirty="0">
                <a:solidFill>
                  <a:schemeClr val="tx1"/>
                </a:solidFill>
              </a:rPr>
              <a:t> = what drives you… what excites you… what interests you.</a:t>
            </a:r>
            <a:endParaRPr lang="en-US" sz="40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44530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1442A-ED2E-F063-44D4-A6BA52571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>
            <a:extLst>
              <a:ext uri="{FF2B5EF4-FFF2-40B4-BE49-F238E27FC236}">
                <a16:creationId xmlns:a16="http://schemas.microsoft.com/office/drawing/2014/main" id="{892F1B79-C79B-D398-4DA8-E182BB1D0A2E}"/>
              </a:ext>
            </a:extLst>
          </p:cNvPr>
          <p:cNvSpPr/>
          <p:nvPr/>
        </p:nvSpPr>
        <p:spPr>
          <a:xfrm>
            <a:off x="2278063" y="782638"/>
            <a:ext cx="7353301" cy="877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9687" defTabSz="457200">
              <a:spcBef>
                <a:spcPts val="600"/>
              </a:spcBef>
              <a:defRPr sz="1800"/>
            </a:pPr>
            <a:r>
              <a:rPr lang="en-US" sz="3400" dirty="0">
                <a:solidFill>
                  <a:schemeClr val="tx1"/>
                </a:solidFill>
                <a:latin typeface="Arial Bold"/>
                <a:ea typeface="Arial Bold"/>
                <a:cs typeface="Arial Bold"/>
                <a:sym typeface="Arial Bold"/>
              </a:rPr>
              <a:t>Philippians 2:13</a:t>
            </a:r>
            <a:endParaRPr sz="3400" dirty="0">
              <a:solidFill>
                <a:schemeClr val="tx1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indent="39687" defTabSz="457200">
              <a:spcBef>
                <a:spcPts val="600"/>
              </a:spcBef>
              <a:defRPr sz="1800"/>
            </a:pPr>
            <a:r>
              <a:rPr lang="en-US" sz="1800" i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God’s Word Version</a:t>
            </a:r>
            <a:endParaRPr sz="1800" i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>
            <a:extLst>
              <a:ext uri="{FF2B5EF4-FFF2-40B4-BE49-F238E27FC236}">
                <a16:creationId xmlns:a16="http://schemas.microsoft.com/office/drawing/2014/main" id="{15632142-D082-5034-1698-49228B5162A6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A1505474-2BCC-E626-B357-709EC13CE8B0}"/>
              </a:ext>
            </a:extLst>
          </p:cNvPr>
          <p:cNvSpPr/>
          <p:nvPr/>
        </p:nvSpPr>
        <p:spPr>
          <a:xfrm>
            <a:off x="2263775" y="2630487"/>
            <a:ext cx="7645400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100" i="1" dirty="0">
                <a:solidFill>
                  <a:schemeClr val="tx1"/>
                </a:solidFill>
              </a:rPr>
              <a:t>“</a:t>
            </a:r>
            <a:r>
              <a:rPr lang="en-US" sz="3100" i="1" u="sng" dirty="0">
                <a:solidFill>
                  <a:schemeClr val="tx1"/>
                </a:solidFill>
              </a:rPr>
              <a:t>It is God</a:t>
            </a:r>
            <a:r>
              <a:rPr lang="en-US" sz="3100" i="1" dirty="0">
                <a:solidFill>
                  <a:schemeClr val="tx1"/>
                </a:solidFill>
              </a:rPr>
              <a:t> who produces in you </a:t>
            </a:r>
            <a:r>
              <a:rPr lang="en-US" sz="3100" i="1" u="sng" dirty="0">
                <a:solidFill>
                  <a:schemeClr val="tx1"/>
                </a:solidFill>
              </a:rPr>
              <a:t>the desires</a:t>
            </a:r>
            <a:r>
              <a:rPr lang="en-US" sz="3100" i="1" dirty="0">
                <a:solidFill>
                  <a:schemeClr val="tx1"/>
                </a:solidFill>
              </a:rPr>
              <a:t> and actions that pleases Him.”</a:t>
            </a:r>
            <a:endParaRPr sz="3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39070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3C4D0-E47E-6912-E6F7-DDEB83C2F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>
            <a:extLst>
              <a:ext uri="{FF2B5EF4-FFF2-40B4-BE49-F238E27FC236}">
                <a16:creationId xmlns:a16="http://schemas.microsoft.com/office/drawing/2014/main" id="{86A36753-5D0E-3936-5B61-AFEBA57E783F}"/>
              </a:ext>
            </a:extLst>
          </p:cNvPr>
          <p:cNvSpPr/>
          <p:nvPr/>
        </p:nvSpPr>
        <p:spPr>
          <a:xfrm>
            <a:off x="2265363" y="2154236"/>
            <a:ext cx="7629527" cy="2"/>
          </a:xfrm>
          <a:prstGeom prst="line">
            <a:avLst/>
          </a:prstGeom>
          <a:ln>
            <a:solidFill>
              <a:srgbClr val="7D7D7D"/>
            </a:solidFill>
            <a:round/>
          </a:ln>
        </p:spPr>
        <p:txBody>
          <a:bodyPr lIns="0" tIns="0" rIns="0" bIns="0"/>
          <a:lstStyle/>
          <a:p>
            <a:pPr defTabSz="457200">
              <a:defRPr sz="1200"/>
            </a:pPr>
            <a:endParaRPr sz="1200"/>
          </a:p>
        </p:txBody>
      </p:sp>
      <p:sp>
        <p:nvSpPr>
          <p:cNvPr id="12" name="Shape 12">
            <a:extLst>
              <a:ext uri="{FF2B5EF4-FFF2-40B4-BE49-F238E27FC236}">
                <a16:creationId xmlns:a16="http://schemas.microsoft.com/office/drawing/2014/main" id="{FC3D8B8C-A3ED-2EAB-875E-900F1500308E}"/>
              </a:ext>
            </a:extLst>
          </p:cNvPr>
          <p:cNvSpPr/>
          <p:nvPr/>
        </p:nvSpPr>
        <p:spPr>
          <a:xfrm>
            <a:off x="2263775" y="2630487"/>
            <a:ext cx="7645400" cy="24622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9687" defTabSz="457200">
              <a:spcBef>
                <a:spcPts val="600"/>
              </a:spcBef>
              <a:defRPr sz="3200">
                <a:solidFill>
                  <a:srgbClr val="535353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4000" b="1" dirty="0">
                <a:solidFill>
                  <a:srgbClr val="92D050"/>
                </a:solidFill>
              </a:rPr>
              <a:t>YOUR HEART</a:t>
            </a:r>
            <a:r>
              <a:rPr lang="en-US" sz="4000" b="1" dirty="0">
                <a:solidFill>
                  <a:schemeClr val="tx1"/>
                </a:solidFill>
              </a:rPr>
              <a:t>… is the guidance system that God placed in you </a:t>
            </a:r>
            <a:r>
              <a:rPr lang="en-US" sz="4000" b="1" u="sng" dirty="0">
                <a:solidFill>
                  <a:schemeClr val="tx1"/>
                </a:solidFill>
              </a:rPr>
              <a:t>so you can have an idea of why He created you.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91F1C3-7D63-CC18-2069-6497EAC52D86}"/>
              </a:ext>
            </a:extLst>
          </p:cNvPr>
          <p:cNvSpPr txBox="1"/>
          <p:nvPr/>
        </p:nvSpPr>
        <p:spPr>
          <a:xfrm>
            <a:off x="2209800" y="1371600"/>
            <a:ext cx="75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In summary….</a:t>
            </a:r>
          </a:p>
        </p:txBody>
      </p:sp>
    </p:spTree>
    <p:extLst>
      <p:ext uri="{BB962C8B-B14F-4D97-AF65-F5344CB8AC3E}">
        <p14:creationId xmlns:p14="http://schemas.microsoft.com/office/powerpoint/2010/main" val="1847752331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333399"/>
      </a:accent2>
      <a:accent3>
        <a:srgbClr val="8F8F8F"/>
      </a:accent3>
      <a:accent4>
        <a:srgbClr val="707070"/>
      </a:accent4>
      <a:accent5>
        <a:srgbClr val="B2C0D9"/>
      </a:accent5>
      <a:accent6>
        <a:srgbClr val="2E2E8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1107</TotalTime>
  <Words>777</Words>
  <Application>Microsoft Office PowerPoint</Application>
  <PresentationFormat>Widescreen</PresentationFormat>
  <Paragraphs>131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Arial Bold</vt:lpstr>
      <vt:lpstr>Avenir Roman</vt:lpstr>
      <vt:lpstr>Century Gothic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025704_How to Recognize God's Voice</dc:title>
  <dc:creator>Rick Warren;Tom Holladay</dc:creator>
  <cp:keywords>PowerPoint</cp:keywords>
  <cp:lastModifiedBy>boss</cp:lastModifiedBy>
  <cp:revision>73</cp:revision>
  <dcterms:modified xsi:type="dcterms:W3CDTF">2025-07-27T07:01:12Z</dcterms:modified>
</cp:coreProperties>
</file>