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notesMasterIdLst>
    <p:notesMasterId r:id="rId34"/>
  </p:notesMasterIdLst>
  <p:sldIdLst>
    <p:sldId id="363" r:id="rId2"/>
    <p:sldId id="397" r:id="rId3"/>
    <p:sldId id="396" r:id="rId4"/>
    <p:sldId id="364" r:id="rId5"/>
    <p:sldId id="398" r:id="rId6"/>
    <p:sldId id="399" r:id="rId7"/>
    <p:sldId id="400" r:id="rId8"/>
    <p:sldId id="365" r:id="rId9"/>
    <p:sldId id="403" r:id="rId10"/>
    <p:sldId id="402" r:id="rId11"/>
    <p:sldId id="405" r:id="rId12"/>
    <p:sldId id="406" r:id="rId13"/>
    <p:sldId id="407" r:id="rId14"/>
    <p:sldId id="408" r:id="rId15"/>
    <p:sldId id="401" r:id="rId16"/>
    <p:sldId id="367" r:id="rId17"/>
    <p:sldId id="410" r:id="rId18"/>
    <p:sldId id="411" r:id="rId19"/>
    <p:sldId id="412" r:id="rId20"/>
    <p:sldId id="413" r:id="rId21"/>
    <p:sldId id="414" r:id="rId22"/>
    <p:sldId id="415" r:id="rId23"/>
    <p:sldId id="416" r:id="rId24"/>
    <p:sldId id="409" r:id="rId25"/>
    <p:sldId id="419" r:id="rId26"/>
    <p:sldId id="420" r:id="rId27"/>
    <p:sldId id="417" r:id="rId28"/>
    <p:sldId id="421" r:id="rId29"/>
    <p:sldId id="418" r:id="rId30"/>
    <p:sldId id="368" r:id="rId31"/>
    <p:sldId id="422" r:id="rId32"/>
    <p:sldId id="423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527513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20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9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55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848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434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074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327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238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292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87866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09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41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13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59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99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48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07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834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676400" y="1981200"/>
            <a:ext cx="7353301" cy="2739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latin typeface="Arial Bold"/>
                <a:ea typeface="Arial Bold"/>
                <a:cs typeface="Arial Bold"/>
                <a:sym typeface="Arial Bold"/>
              </a:rPr>
              <a:t>SHAPED TO MAKE A DIFFERENCE</a:t>
            </a:r>
          </a:p>
          <a:p>
            <a:pPr indent="39687" algn="ctr" defTabSz="457200">
              <a:spcBef>
                <a:spcPts val="600"/>
              </a:spcBef>
              <a:defRPr sz="1800"/>
            </a:pPr>
            <a:endParaRPr lang="en-US" sz="4200" i="1" dirty="0">
              <a:solidFill>
                <a:schemeClr val="tx1"/>
              </a:solidFill>
              <a:latin typeface="Arial Bold"/>
              <a:ea typeface="Arial"/>
              <a:cs typeface="Arial Bold"/>
              <a:sym typeface="Arial Bold"/>
            </a:endParaRPr>
          </a:p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i="1" dirty="0">
                <a:latin typeface="Arial Bold"/>
                <a:ea typeface="Arial"/>
                <a:cs typeface="Arial Bold"/>
                <a:sym typeface="Arial Bold"/>
              </a:rPr>
              <a:t>- Part 1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88288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F60B3-0785-2FEE-E7EA-ABB3B4FD9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7900FA3-FC0C-A9A5-EB3C-904332C77BA0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2BCFFEE-D5B3-0CB9-0456-F84C9ED9EE2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572AD40-5186-1F98-5B81-436FC7948743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____________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90918368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3E58F-6D75-2F23-7C47-7FDB95F83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5469CA2-978B-03FD-E164-EFE7DEC9E647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2BC720B-8904-B395-BD6F-4C51003BE2F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7A9BC91-3CF1-DC41-F219-E4596C550804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____________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______________</a:t>
            </a:r>
          </a:p>
        </p:txBody>
      </p:sp>
    </p:spTree>
    <p:extLst>
      <p:ext uri="{BB962C8B-B14F-4D97-AF65-F5344CB8AC3E}">
        <p14:creationId xmlns:p14="http://schemas.microsoft.com/office/powerpoint/2010/main" val="56507489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5B801-CEE1-C450-2C7F-9068557FB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C6F1CFA-DC83-A8A3-728C-64151EE59AFC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4E5B85C-7D00-4805-82A7-1F87409B573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3E329F5-F043-61DE-46EF-3C26E60CEA04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____________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317698079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C13D7-3571-46B1-608E-DE8E75C1C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D238881-4A68-E714-9DEC-7DDF98DC81D5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65727E0-5676-B867-F914-A89A320DD80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2D79119-BD0B-81AC-9416-1EA7BA06B205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_____________</a:t>
            </a:r>
          </a:p>
        </p:txBody>
      </p:sp>
    </p:spTree>
    <p:extLst>
      <p:ext uri="{BB962C8B-B14F-4D97-AF65-F5344CB8AC3E}">
        <p14:creationId xmlns:p14="http://schemas.microsoft.com/office/powerpoint/2010/main" val="223143852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E81B-24F4-8F56-6AC1-795791DBC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65A71D6-5A57-B006-4B50-5F740DDE0B91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DE4F55E-6440-FA84-6AF0-083DCE4F6CF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4B24B1D-10C6-728A-9F56-65D7EAA99F66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XPERIENCES</a:t>
            </a:r>
          </a:p>
        </p:txBody>
      </p:sp>
    </p:spTree>
    <p:extLst>
      <p:ext uri="{BB962C8B-B14F-4D97-AF65-F5344CB8AC3E}">
        <p14:creationId xmlns:p14="http://schemas.microsoft.com/office/powerpoint/2010/main" val="1799019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264FA-9867-DA77-BA8A-C58B0DD98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15AA287-EA65-8948-0B87-4FA95212B7C9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Why Should I Bother about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591CDA0-10F4-C5C6-8D24-DE161DFF1D5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EC4ACFE-2674-3828-2E95-3EA55F457778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1. Because </a:t>
            </a:r>
            <a:r>
              <a:rPr lang="en-US" sz="4000" b="1" u="sng" dirty="0">
                <a:solidFill>
                  <a:schemeClr val="tx1"/>
                </a:solidFill>
              </a:rPr>
              <a:t>it reveals God’s Purpose for me</a:t>
            </a:r>
          </a:p>
        </p:txBody>
      </p:sp>
    </p:spTree>
    <p:extLst>
      <p:ext uri="{BB962C8B-B14F-4D97-AF65-F5344CB8AC3E}">
        <p14:creationId xmlns:p14="http://schemas.microsoft.com/office/powerpoint/2010/main" val="206963760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Jeremiah 1:5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Message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2385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“Before I shaped you in the womb, I knew al about you. Before you saw the light of day, I had holy plans for you: a spokesman to the nations – that’s what I had in mind for you.”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122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8F3F4-3C35-BF9D-02F9-2FC2753C0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30660DC-26CD-577D-DB06-2590F7F911E3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Why Should I Bother about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94EFCDE-D1B1-B862-59CD-413B5385F4E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1B5F9825-CE2F-1A93-704C-EAB91FD8D450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2. Because </a:t>
            </a:r>
            <a:r>
              <a:rPr lang="en-US" sz="4000" b="1" u="sng" dirty="0">
                <a:solidFill>
                  <a:schemeClr val="tx1"/>
                </a:solidFill>
              </a:rPr>
              <a:t>it equips me to serve Him</a:t>
            </a:r>
          </a:p>
        </p:txBody>
      </p:sp>
    </p:spTree>
    <p:extLst>
      <p:ext uri="{BB962C8B-B14F-4D97-AF65-F5344CB8AC3E}">
        <p14:creationId xmlns:p14="http://schemas.microsoft.com/office/powerpoint/2010/main" val="350472971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E0D3D-9DDE-00EA-1649-F7E7E4861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B280535-9F80-2358-A18F-495D439C2320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Isaiah 49:5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CE8A4FA-96C1-658C-5542-72F43792722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B25B829-648D-E67D-A810-C42DE7CE8520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“…(God) </a:t>
            </a:r>
            <a:r>
              <a:rPr lang="en-US" sz="3100" u="sng" dirty="0">
                <a:solidFill>
                  <a:schemeClr val="tx1"/>
                </a:solidFill>
              </a:rPr>
              <a:t>formed me in my mother’s womb to be His servant</a:t>
            </a:r>
            <a:r>
              <a:rPr lang="en-US" sz="3100" dirty="0">
                <a:solidFill>
                  <a:schemeClr val="tx1"/>
                </a:solidFill>
              </a:rPr>
              <a:t>, and he commissioned me…”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4541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399DD-3309-B65D-9050-179F8C2DE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214AB45-2961-8EC4-8357-260B1D6121DE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Why Should I Bother about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3DC9A1E-DC5F-0E4D-48A1-5CACE3529B2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C7DBF04-598E-C626-78A0-064FC0DE9042}"/>
              </a:ext>
            </a:extLst>
          </p:cNvPr>
          <p:cNvSpPr/>
          <p:nvPr/>
        </p:nvSpPr>
        <p:spPr>
          <a:xfrm>
            <a:off x="2263775" y="2630487"/>
            <a:ext cx="7645400" cy="1169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3. Because </a:t>
            </a:r>
            <a:r>
              <a:rPr lang="en-US" sz="4000" b="1" u="sng" dirty="0">
                <a:solidFill>
                  <a:schemeClr val="tx1"/>
                </a:solidFill>
              </a:rPr>
              <a:t>Life is a test</a:t>
            </a:r>
          </a:p>
        </p:txBody>
      </p:sp>
    </p:spTree>
    <p:extLst>
      <p:ext uri="{BB962C8B-B14F-4D97-AF65-F5344CB8AC3E}">
        <p14:creationId xmlns:p14="http://schemas.microsoft.com/office/powerpoint/2010/main" val="7586029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E195D-233C-300C-CFA8-DAD4CC151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BBFB7A-4B77-74F3-2957-C47ED6CF9ADC}"/>
              </a:ext>
            </a:extLst>
          </p:cNvPr>
          <p:cNvSpPr/>
          <p:nvPr/>
        </p:nvSpPr>
        <p:spPr>
          <a:xfrm>
            <a:off x="1676400" y="1981200"/>
            <a:ext cx="7353301" cy="1292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Why God </a:t>
            </a:r>
            <a:r>
              <a:rPr lang="en-US" sz="4200" u="sng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SHAPED</a:t>
            </a: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 You The Way You Are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7659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47A41-67E8-DA46-ABC6-6E8076E9E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ACFBC2E-1D51-82D9-7BD1-55E83F373A9D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33:14-15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Message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E680674-FD77-4C45-7BB0-FC002EAF21F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C744F9A-8E59-3188-8081-715820D182AF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“From where he sits, God overlooks all of us on earth. </a:t>
            </a:r>
            <a:r>
              <a:rPr lang="en-US" sz="3100" u="sng" dirty="0">
                <a:solidFill>
                  <a:schemeClr val="tx1"/>
                </a:solidFill>
              </a:rPr>
              <a:t>He has shaped each person</a:t>
            </a:r>
            <a:r>
              <a:rPr lang="en-US" sz="3100" dirty="0">
                <a:solidFill>
                  <a:schemeClr val="tx1"/>
                </a:solidFill>
              </a:rPr>
              <a:t> in turn; now he watches everything we do.”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3796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C4866-9FEA-206E-9BCB-3503A2D60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423D5F2-9BD7-9129-CF6A-BC244FE52083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Why Should I Bother about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9A4C8DD-885C-2FB5-A2A3-356A44ADFF0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4DF635CD-226C-A4C7-F847-CEFD707C5954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4. Because </a:t>
            </a:r>
            <a:r>
              <a:rPr lang="en-US" sz="4000" b="1" u="sng" dirty="0">
                <a:solidFill>
                  <a:schemeClr val="tx1"/>
                </a:solidFill>
              </a:rPr>
              <a:t>it shows God’s Glory</a:t>
            </a:r>
          </a:p>
        </p:txBody>
      </p:sp>
    </p:spTree>
    <p:extLst>
      <p:ext uri="{BB962C8B-B14F-4D97-AF65-F5344CB8AC3E}">
        <p14:creationId xmlns:p14="http://schemas.microsoft.com/office/powerpoint/2010/main" val="103247766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4B6C9-2ABB-721F-FEB4-8A02E8D90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80B421E-FA56-4AE6-CD94-4065FF057B97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Isaiah 43:7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51A36CE8-47A0-05E3-9A77-8AB99506BF6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CAAE605-37AB-0C80-5706-E36425E4D560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“Bring me all the people who are mine, whom </a:t>
            </a:r>
            <a:r>
              <a:rPr lang="en-US" sz="3100" u="sng" dirty="0">
                <a:solidFill>
                  <a:schemeClr val="tx1"/>
                </a:solidFill>
              </a:rPr>
              <a:t>I made for my glory</a:t>
            </a:r>
            <a:r>
              <a:rPr lang="en-US" sz="3100" dirty="0">
                <a:solidFill>
                  <a:schemeClr val="tx1"/>
                </a:solidFill>
              </a:rPr>
              <a:t>, those I formed and created.”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201206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A9D3C-9C99-A42F-5495-11D2D6E6A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3964CBB3-F5A8-6194-7472-ECB2A97DDDB7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Isaiah 43:21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Jerusalem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F00C8763-C513-6489-E483-73E81C1B430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8CE2E22-78C3-F37A-C0C5-BA2802CABE59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“The people I shaped for myself will broadcast my praises.”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93092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1DFE3-AC44-D3FD-3C69-E2B232F41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D963E23-4646-730F-02B1-BC3187817094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Should Be My Response?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5A7E7B38-FBC0-43D9-CA77-3C44B6D94CE0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F9ECE65-149A-7E4C-00E6-9E80783BC0CA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1. </a:t>
            </a:r>
            <a:r>
              <a:rPr lang="en-US" sz="4000" b="1" u="sng" dirty="0">
                <a:solidFill>
                  <a:srgbClr val="002060"/>
                </a:solidFill>
              </a:rPr>
              <a:t>ACCEPTANCE</a:t>
            </a:r>
            <a:r>
              <a:rPr lang="en-US" sz="4000" dirty="0">
                <a:solidFill>
                  <a:schemeClr val="tx1"/>
                </a:solidFill>
              </a:rPr>
              <a:t>: </a:t>
            </a:r>
            <a:r>
              <a:rPr lang="en-US" sz="4000" b="1" dirty="0">
                <a:solidFill>
                  <a:schemeClr val="tx1"/>
                </a:solidFill>
              </a:rPr>
              <a:t>Believe that God knows best</a:t>
            </a:r>
          </a:p>
        </p:txBody>
      </p:sp>
    </p:spTree>
    <p:extLst>
      <p:ext uri="{BB962C8B-B14F-4D97-AF65-F5344CB8AC3E}">
        <p14:creationId xmlns:p14="http://schemas.microsoft.com/office/powerpoint/2010/main" val="1585877003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5C1D7-CF0F-80FC-10BB-9EC619F5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099FB90-C843-35AE-DB88-5B9E557BA029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9:20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Contemporary English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9738590F-A735-00D8-AF04-D4FD92EBEAC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63BBB39-C85D-42CC-1664-907A858148A8}"/>
              </a:ext>
            </a:extLst>
          </p:cNvPr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“My friend, I ask, ‘Who do you think you are to question God? Does the clay have the right to ask the potter why he shaped it the way he did?’”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449429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84194-8771-99B4-D93B-52FB68660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4FB03E3-3ACA-DAFD-C92D-78A3ED48AE4F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Job 10:10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DB07B56-448D-00D9-A24C-204642136AD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810CDC6-22E8-F726-0597-A17B46232894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“You guided my conception and formed me in the womb.”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65741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40543-94BC-B030-42A0-CCC1B144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894383F-1DCC-6C85-41AF-27A33DE94612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Should Be My Response?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8F7A756-4D89-69BB-609A-604F5DBC8602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835DC715-6423-777E-A70E-6FD47C48B93D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2. </a:t>
            </a:r>
            <a:r>
              <a:rPr lang="en-US" sz="4000" b="1" u="sng" dirty="0">
                <a:solidFill>
                  <a:srgbClr val="FFC000"/>
                </a:solidFill>
              </a:rPr>
              <a:t>SALVATION</a:t>
            </a:r>
            <a:r>
              <a:rPr lang="en-US" sz="4000" dirty="0">
                <a:solidFill>
                  <a:schemeClr val="tx1"/>
                </a:solidFill>
              </a:rPr>
              <a:t>: </a:t>
            </a:r>
            <a:r>
              <a:rPr lang="en-US" sz="4000" b="1" dirty="0">
                <a:solidFill>
                  <a:schemeClr val="tx1"/>
                </a:solidFill>
              </a:rPr>
              <a:t>Receive God’s Love</a:t>
            </a:r>
          </a:p>
        </p:txBody>
      </p:sp>
    </p:spTree>
    <p:extLst>
      <p:ext uri="{BB962C8B-B14F-4D97-AF65-F5344CB8AC3E}">
        <p14:creationId xmlns:p14="http://schemas.microsoft.com/office/powerpoint/2010/main" val="422754208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B4666-59A6-5E07-913F-4F84D6A6E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F70B951-4B2F-D7D6-A722-EF3A1318D99D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Psalm 119:41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Message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31E73F0-A1EC-9AF3-ADEE-AFF5EC4AD30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1F9FF373-B0C2-FD04-68D7-B8DD207A6F68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</a:t>
            </a:r>
            <a:r>
              <a:rPr lang="en-US" sz="3100" u="sng" dirty="0">
                <a:solidFill>
                  <a:schemeClr val="tx1"/>
                </a:solidFill>
              </a:rPr>
              <a:t>Let your love</a:t>
            </a:r>
            <a:r>
              <a:rPr lang="en-US" sz="3100" dirty="0">
                <a:solidFill>
                  <a:schemeClr val="tx1"/>
                </a:solidFill>
              </a:rPr>
              <a:t>, God, </a:t>
            </a:r>
            <a:r>
              <a:rPr lang="en-US" sz="3100" u="sng" dirty="0">
                <a:solidFill>
                  <a:schemeClr val="tx1"/>
                </a:solidFill>
              </a:rPr>
              <a:t>shape my life</a:t>
            </a:r>
            <a:r>
              <a:rPr lang="en-US" sz="3100" dirty="0">
                <a:solidFill>
                  <a:schemeClr val="tx1"/>
                </a:solidFill>
              </a:rPr>
              <a:t> with salvation, exactly as you promise.”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7225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DCCCB-E061-FCBB-8DD7-B4B9B6BD2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FBA870E7-3524-50DD-B611-FB68AAEB496D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Should Be My Response?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F947D261-70E5-5EDB-6FBB-73CC015C8B0A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4D99835-CFEC-2A32-53F9-20DEAE10513E}"/>
              </a:ext>
            </a:extLst>
          </p:cNvPr>
          <p:cNvSpPr/>
          <p:nvPr/>
        </p:nvSpPr>
        <p:spPr>
          <a:xfrm>
            <a:off x="2263775" y="2630487"/>
            <a:ext cx="76454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3100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3. </a:t>
            </a:r>
            <a:r>
              <a:rPr lang="en-US" sz="40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RE-FOCUS</a:t>
            </a:r>
            <a:r>
              <a:rPr lang="en-US" sz="4000" dirty="0">
                <a:solidFill>
                  <a:schemeClr val="tx1"/>
                </a:solidFill>
              </a:rPr>
              <a:t>: </a:t>
            </a:r>
            <a:r>
              <a:rPr lang="en-US" sz="4000" b="1" dirty="0">
                <a:solidFill>
                  <a:schemeClr val="tx1"/>
                </a:solidFill>
              </a:rPr>
              <a:t>Develop what is inside you.</a:t>
            </a:r>
          </a:p>
        </p:txBody>
      </p:sp>
    </p:spTree>
    <p:extLst>
      <p:ext uri="{BB962C8B-B14F-4D97-AF65-F5344CB8AC3E}">
        <p14:creationId xmlns:p14="http://schemas.microsoft.com/office/powerpoint/2010/main" val="64743769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2EB0C-8F3F-30C9-3415-F648BFFA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8DB3F6C-5671-F099-1622-A955BD1BF85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Genesis 2:7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Jerusalem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856E212-FDB0-3D27-17C9-F59CCF04975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27AA0C-738A-0C47-27C3-5EA5C73AC1BB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“God </a:t>
            </a:r>
            <a:r>
              <a:rPr lang="en-US" sz="3100" u="sng" dirty="0">
                <a:solidFill>
                  <a:schemeClr val="tx1"/>
                </a:solidFill>
              </a:rPr>
              <a:t>shaped</a:t>
            </a:r>
            <a:r>
              <a:rPr lang="en-US" sz="3100" dirty="0">
                <a:solidFill>
                  <a:schemeClr val="tx1"/>
                </a:solidFill>
              </a:rPr>
              <a:t> man from the soil of the ground and blew the breath of life into his nostrils, and man became a living being.”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0081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1 Samuel 16:7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International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6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“The Lord does not look at the things man looks at. Man looks at the outward appearance, but the Lord looks at the heart.”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041111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87193-EA1B-DEA7-9324-2333FECC9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F1DF8B4-21A6-5BFB-BC6B-C24415BAF077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1 Corinthi</a:t>
            </a: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ans 15:10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King James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978FD07-F79A-3D93-37F2-CE5B654A46C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5EAD6DC-C0C7-D8EE-0C84-7707CF9FEBDB}"/>
              </a:ext>
            </a:extLst>
          </p:cNvPr>
          <p:cNvSpPr/>
          <p:nvPr/>
        </p:nvSpPr>
        <p:spPr>
          <a:xfrm>
            <a:off x="2263775" y="2630487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“By the grace of God, I am what I am.”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81943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F9B66-60DF-A2E1-3AF8-0EFC529AA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2636D1A-0EC3-60F0-CB04-F972436C72BD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E4219AB-CB4F-7C14-2B4F-9104C07DAFA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90FFB77-2585-29F6-E99D-D908E4C4015D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XPERIENCES</a:t>
            </a:r>
          </a:p>
        </p:txBody>
      </p:sp>
    </p:spTree>
    <p:extLst>
      <p:ext uri="{BB962C8B-B14F-4D97-AF65-F5344CB8AC3E}">
        <p14:creationId xmlns:p14="http://schemas.microsoft.com/office/powerpoint/2010/main" val="10866551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139:13-16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“You made my whole being; you </a:t>
            </a:r>
            <a:r>
              <a:rPr lang="en-US" sz="3100" u="sng" dirty="0">
                <a:solidFill>
                  <a:schemeClr val="tx1"/>
                </a:solidFill>
              </a:rPr>
              <a:t>formed</a:t>
            </a:r>
            <a:r>
              <a:rPr lang="en-US" sz="3100" dirty="0">
                <a:solidFill>
                  <a:schemeClr val="tx1"/>
                </a:solidFill>
              </a:rPr>
              <a:t> me in my mother’s body.”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3692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02A24-3A37-63D0-A193-5DB13F7ED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1430DBA-4D5F-FCC7-5000-500F7001C14A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139:13-16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43CD06D-DDB7-AC52-F15C-BB2166D42EE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4FA18C3A-AA8A-35AD-A7DF-BB470D547653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“I praise you because you made me in an amazing and wonderful way…”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422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94AF6-0AF4-F4C7-A6EA-396AC773E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843B56D-98FD-E590-0937-8C47B2E39A9D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139:13-16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4E9BA1DA-063C-EA3D-AAA6-2F3B9137A78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EEB99CF-EE0F-4F41-78BF-E0EFFFF68369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“You </a:t>
            </a:r>
            <a:r>
              <a:rPr lang="en-US" sz="3100" u="sng" dirty="0">
                <a:solidFill>
                  <a:schemeClr val="tx1"/>
                </a:solidFill>
              </a:rPr>
              <a:t>saw</a:t>
            </a:r>
            <a:r>
              <a:rPr lang="en-US" sz="3100" dirty="0">
                <a:solidFill>
                  <a:schemeClr val="tx1"/>
                </a:solidFill>
              </a:rPr>
              <a:t> my bones being formed as I took </a:t>
            </a:r>
            <a:r>
              <a:rPr lang="en-US" sz="3100" u="sng" dirty="0">
                <a:solidFill>
                  <a:schemeClr val="tx1"/>
                </a:solidFill>
              </a:rPr>
              <a:t>shape</a:t>
            </a:r>
            <a:r>
              <a:rPr lang="en-US" sz="3100" dirty="0">
                <a:solidFill>
                  <a:schemeClr val="tx1"/>
                </a:solidFill>
              </a:rPr>
              <a:t> in my mother’s body. When I was </a:t>
            </a:r>
            <a:r>
              <a:rPr lang="en-US" sz="3100" u="sng" dirty="0">
                <a:solidFill>
                  <a:schemeClr val="tx1"/>
                </a:solidFill>
              </a:rPr>
              <a:t>put together</a:t>
            </a:r>
            <a:r>
              <a:rPr lang="en-US" sz="3100" dirty="0">
                <a:solidFill>
                  <a:schemeClr val="tx1"/>
                </a:solidFill>
              </a:rPr>
              <a:t> there,…”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5574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65E9-E2F6-2C32-582F-4F3B40472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945DA1C-7AF5-196C-8E8C-3B6498B9D8F0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139:13-16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AC802BE-5F02-7324-D5FD-F469FA6C9C1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FE1F12-18C1-FA82-5084-BECF61D07A25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“…you </a:t>
            </a:r>
            <a:r>
              <a:rPr lang="en-US" sz="3100" u="sng" dirty="0">
                <a:solidFill>
                  <a:schemeClr val="tx1"/>
                </a:solidFill>
              </a:rPr>
              <a:t>saw</a:t>
            </a:r>
            <a:r>
              <a:rPr lang="en-US" sz="3100" dirty="0">
                <a:solidFill>
                  <a:schemeClr val="tx1"/>
                </a:solidFill>
              </a:rPr>
              <a:t> my body as it was formed. All the days </a:t>
            </a:r>
            <a:r>
              <a:rPr lang="en-US" sz="3100" u="sng" dirty="0">
                <a:solidFill>
                  <a:schemeClr val="tx1"/>
                </a:solidFill>
              </a:rPr>
              <a:t>planned</a:t>
            </a:r>
            <a:r>
              <a:rPr lang="en-US" sz="3100" dirty="0">
                <a:solidFill>
                  <a:schemeClr val="tx1"/>
                </a:solidFill>
              </a:rPr>
              <a:t> for me were written in your book </a:t>
            </a:r>
            <a:r>
              <a:rPr lang="en-US" sz="3100" u="sng" dirty="0">
                <a:solidFill>
                  <a:schemeClr val="tx1"/>
                </a:solidFill>
              </a:rPr>
              <a:t>before I was one day old</a:t>
            </a:r>
            <a:r>
              <a:rPr lang="en-US" sz="3100" dirty="0">
                <a:solidFill>
                  <a:schemeClr val="tx1"/>
                </a:solidFill>
              </a:rPr>
              <a:t>.”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9424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Job 10:8a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Good News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dirty="0">
                <a:solidFill>
                  <a:schemeClr val="tx1"/>
                </a:solidFill>
              </a:rPr>
              <a:t>“Your hands formed and shaped me…”</a:t>
            </a:r>
            <a:endParaRPr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7335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3B45F-00EF-68F1-D9F3-363F0D07E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145FD44-2C5B-F061-CF7D-85EC40F956C6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Is My SHAPE?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C085E774-5C78-16D7-83A0-BE1DFBF94E4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3E9D383-EC55-F5AE-5D12-D177C3158969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_____________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______________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096544045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333399"/>
      </a:accent2>
      <a:accent3>
        <a:srgbClr val="8F8F8F"/>
      </a:accent3>
      <a:accent4>
        <a:srgbClr val="707070"/>
      </a:accent4>
      <a:accent5>
        <a:srgbClr val="B2C0D9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764</TotalTime>
  <Words>646</Words>
  <Application>Microsoft Office PowerPoint</Application>
  <PresentationFormat>Widescreen</PresentationFormat>
  <Paragraphs>115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Bold</vt:lpstr>
      <vt:lpstr>Avenir Roman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025704_How to Recognize God's Voice</dc:title>
  <dc:creator>Rick Warren;Tom Holladay</dc:creator>
  <cp:keywords>PowerPoint</cp:keywords>
  <cp:lastModifiedBy>AKIN SOROYE Soroye</cp:lastModifiedBy>
  <cp:revision>44</cp:revision>
  <dcterms:modified xsi:type="dcterms:W3CDTF">2025-05-10T17:43:26Z</dcterms:modified>
</cp:coreProperties>
</file>