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34" r:id="rId1"/>
  </p:sldMasterIdLst>
  <p:notesMasterIdLst>
    <p:notesMasterId r:id="rId30"/>
  </p:notesMasterIdLst>
  <p:sldIdLst>
    <p:sldId id="363" r:id="rId2"/>
    <p:sldId id="397" r:id="rId3"/>
    <p:sldId id="408" r:id="rId4"/>
    <p:sldId id="424" r:id="rId5"/>
    <p:sldId id="396" r:id="rId6"/>
    <p:sldId id="425" r:id="rId7"/>
    <p:sldId id="364" r:id="rId8"/>
    <p:sldId id="426" r:id="rId9"/>
    <p:sldId id="398" r:id="rId10"/>
    <p:sldId id="427" r:id="rId11"/>
    <p:sldId id="399" r:id="rId12"/>
    <p:sldId id="428" r:id="rId13"/>
    <p:sldId id="400" r:id="rId14"/>
    <p:sldId id="429" r:id="rId15"/>
    <p:sldId id="430" r:id="rId16"/>
    <p:sldId id="365" r:id="rId17"/>
    <p:sldId id="431" r:id="rId18"/>
    <p:sldId id="432" r:id="rId19"/>
    <p:sldId id="433" r:id="rId20"/>
    <p:sldId id="434" r:id="rId21"/>
    <p:sldId id="435" r:id="rId22"/>
    <p:sldId id="436" r:id="rId23"/>
    <p:sldId id="437" r:id="rId24"/>
    <p:sldId id="438" r:id="rId25"/>
    <p:sldId id="439" r:id="rId26"/>
    <p:sldId id="440" r:id="rId27"/>
    <p:sldId id="441" r:id="rId28"/>
    <p:sldId id="442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A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" name="Shape 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415275132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16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12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542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8911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047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534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133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890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8676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8704806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76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134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00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64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40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018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989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76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5968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  <p:sldLayoutId id="2147483852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1676400" y="1981200"/>
            <a:ext cx="7353301" cy="2739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algn="ctr" defTabSz="457200">
              <a:spcBef>
                <a:spcPts val="600"/>
              </a:spcBef>
              <a:defRPr sz="1800"/>
            </a:pPr>
            <a:r>
              <a:rPr lang="en-US" sz="4200" dirty="0">
                <a:latin typeface="Arial Bold"/>
                <a:ea typeface="Arial Bold"/>
                <a:cs typeface="Arial Bold"/>
                <a:sym typeface="Arial Bold"/>
              </a:rPr>
              <a:t>SHAPED TO MAKE A DIFFERENCE</a:t>
            </a:r>
          </a:p>
          <a:p>
            <a:pPr indent="39687" algn="ctr" defTabSz="457200">
              <a:spcBef>
                <a:spcPts val="600"/>
              </a:spcBef>
              <a:defRPr sz="1800"/>
            </a:pPr>
            <a:endParaRPr lang="en-US" sz="4200" i="1" dirty="0">
              <a:solidFill>
                <a:schemeClr val="tx1"/>
              </a:solidFill>
              <a:latin typeface="Arial Bold"/>
              <a:ea typeface="Arial"/>
              <a:cs typeface="Arial Bold"/>
              <a:sym typeface="Arial Bold"/>
            </a:endParaRPr>
          </a:p>
          <a:p>
            <a:pPr indent="39687" algn="ctr" defTabSz="457200">
              <a:spcBef>
                <a:spcPts val="600"/>
              </a:spcBef>
              <a:defRPr sz="1800"/>
            </a:pPr>
            <a:r>
              <a:rPr lang="en-US" sz="4200" i="1" dirty="0">
                <a:latin typeface="Arial Bold"/>
                <a:ea typeface="Arial"/>
                <a:cs typeface="Arial Bold"/>
                <a:sym typeface="Arial Bold"/>
              </a:rPr>
              <a:t>- Part 2</a:t>
            </a:r>
            <a:endParaRPr sz="42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188288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7D20F-C4D8-41AA-7D34-C1ECCAE19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07984376-1CFA-BB30-B40E-3B814386043C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Gifts You Get When You Accept Christ As Your Lord: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B7C198D5-B5A0-B3E7-CAD3-389EB960F3A3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E637EFAE-9EC2-66BC-3BEE-C580DE0EF864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4. The Gift of Some </a:t>
            </a:r>
            <a:r>
              <a:rPr lang="en-US" sz="4000" b="1" u="sng" dirty="0">
                <a:solidFill>
                  <a:schemeClr val="tx1"/>
                </a:solidFill>
              </a:rPr>
              <a:t>SPECIAL ABILITIES</a:t>
            </a:r>
          </a:p>
        </p:txBody>
      </p:sp>
    </p:spTree>
    <p:extLst>
      <p:ext uri="{BB962C8B-B14F-4D97-AF65-F5344CB8AC3E}">
        <p14:creationId xmlns:p14="http://schemas.microsoft.com/office/powerpoint/2010/main" val="178151507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94AF6-0AF4-F4C7-A6EA-396AC773E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6843B56D-98FD-E590-0937-8C47B2E39A9D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1 Peter 4:10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Contemporary English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4E9BA1DA-063C-EA3D-AAA6-2F3B9137A788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EEEB99CF-EE0F-4F41-78BF-E0EFFFF68369}"/>
              </a:ext>
            </a:extLst>
          </p:cNvPr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“Each of you has been blessed with one of God’s many wonderful </a:t>
            </a:r>
            <a:r>
              <a:rPr lang="en-US" sz="3100" i="1" u="sng" dirty="0">
                <a:solidFill>
                  <a:schemeClr val="tx1"/>
                </a:solidFill>
              </a:rPr>
              <a:t>gifts to be used</a:t>
            </a:r>
            <a:r>
              <a:rPr lang="en-US" sz="3100" i="1" dirty="0">
                <a:solidFill>
                  <a:schemeClr val="tx1"/>
                </a:solidFill>
              </a:rPr>
              <a:t> in serving of others. So, use your gift well.”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95574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3F470-3B73-FDF0-926B-176D08BEE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C2874820-7443-8CEB-BD47-9B85BC949C7A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Reasons You Need To Know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A100D803-0C64-03BD-FFC2-9715E67D1C3F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BB7EFFC8-BC76-5795-06C1-789FBDA2FF72}"/>
              </a:ext>
            </a:extLst>
          </p:cNvPr>
          <p:cNvSpPr/>
          <p:nvPr/>
        </p:nvSpPr>
        <p:spPr>
          <a:xfrm>
            <a:off x="1828800" y="2630487"/>
            <a:ext cx="9601200" cy="1923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1. They Shape or determine Your </a:t>
            </a:r>
            <a:r>
              <a:rPr lang="en-US" sz="4000" b="1" u="sng" dirty="0">
                <a:solidFill>
                  <a:schemeClr val="tx1"/>
                </a:solidFill>
              </a:rPr>
              <a:t>WORK</a:t>
            </a:r>
          </a:p>
        </p:txBody>
      </p:sp>
    </p:spTree>
    <p:extLst>
      <p:ext uri="{BB962C8B-B14F-4D97-AF65-F5344CB8AC3E}">
        <p14:creationId xmlns:p14="http://schemas.microsoft.com/office/powerpoint/2010/main" val="274496092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465E9-E2F6-2C32-582F-4F3B40472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E945DA1C-7AF5-196C-8E8C-3B6498B9D8F0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1 Corinthians 12:4-6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God’s Word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AAC802BE-5F02-7324-D5FD-F469FA6C9C1B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BFE1F12-18C1-FA82-5084-BECF61D07A25}"/>
              </a:ext>
            </a:extLst>
          </p:cNvPr>
          <p:cNvSpPr/>
          <p:nvPr/>
        </p:nvSpPr>
        <p:spPr>
          <a:xfrm>
            <a:off x="2263775" y="2630487"/>
            <a:ext cx="7645400" cy="1908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“There are different </a:t>
            </a:r>
            <a:r>
              <a:rPr lang="en-US" sz="3100" i="1" u="sng" dirty="0">
                <a:solidFill>
                  <a:schemeClr val="tx1"/>
                </a:solidFill>
              </a:rPr>
              <a:t>spiritual gifts</a:t>
            </a:r>
            <a:r>
              <a:rPr lang="en-US" sz="3100" i="1" dirty="0">
                <a:solidFill>
                  <a:schemeClr val="tx1"/>
                </a:solidFill>
              </a:rPr>
              <a:t>, but the same Spirit gives them. There are different </a:t>
            </a:r>
            <a:r>
              <a:rPr lang="en-US" sz="3100" i="1" u="sng" dirty="0">
                <a:solidFill>
                  <a:schemeClr val="tx1"/>
                </a:solidFill>
              </a:rPr>
              <a:t>ways of serving</a:t>
            </a:r>
            <a:r>
              <a:rPr lang="en-US" sz="3100" i="1" dirty="0">
                <a:solidFill>
                  <a:schemeClr val="tx1"/>
                </a:solidFill>
              </a:rPr>
              <a:t>, and yet the same Lord is served…”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9424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E1C7D-9FDD-7244-8DFF-C43BBEED0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FF41D292-6FB4-5C4D-BF9E-6EFBE4744B4E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1 Corinthians 12:4-6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God’s Word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39456A67-F00A-DF02-6291-166AD61398A0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2D7F8AB9-3AA4-2B94-92E1-7A5AB6B84145}"/>
              </a:ext>
            </a:extLst>
          </p:cNvPr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“…There are </a:t>
            </a:r>
            <a:r>
              <a:rPr lang="en-US" sz="3100" i="1" u="sng" dirty="0">
                <a:solidFill>
                  <a:schemeClr val="tx1"/>
                </a:solidFill>
              </a:rPr>
              <a:t>different types of work to do</a:t>
            </a:r>
            <a:r>
              <a:rPr lang="en-US" sz="3100" i="1" dirty="0">
                <a:solidFill>
                  <a:schemeClr val="tx1"/>
                </a:solidFill>
              </a:rPr>
              <a:t>, but the same God produces </a:t>
            </a:r>
            <a:r>
              <a:rPr lang="en-US" sz="3100" i="1" u="sng" dirty="0">
                <a:solidFill>
                  <a:schemeClr val="tx1"/>
                </a:solidFill>
              </a:rPr>
              <a:t>every gift</a:t>
            </a:r>
            <a:r>
              <a:rPr lang="en-US" sz="3100" i="1" dirty="0">
                <a:solidFill>
                  <a:schemeClr val="tx1"/>
                </a:solidFill>
              </a:rPr>
              <a:t> in every person.”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5265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0280B-B6CE-A345-705A-4DC0332DF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BAD813B7-BB55-C8D5-E970-6662531CB8C5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Reasons You Need To Know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6FF979A0-496C-E420-5FE4-CC42C801C5C4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90644A81-5686-4005-13E2-F42078CD6DA9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2. They Show Your </a:t>
            </a:r>
            <a:r>
              <a:rPr lang="en-US" sz="4000" b="1" u="sng" dirty="0">
                <a:solidFill>
                  <a:schemeClr val="tx1"/>
                </a:solidFill>
              </a:rPr>
              <a:t>WORTH</a:t>
            </a:r>
          </a:p>
        </p:txBody>
      </p:sp>
    </p:spTree>
    <p:extLst>
      <p:ext uri="{BB962C8B-B14F-4D97-AF65-F5344CB8AC3E}">
        <p14:creationId xmlns:p14="http://schemas.microsoft.com/office/powerpoint/2010/main" val="375788476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Ephesians 2:10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Living Translation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/>
          <p:cNvSpPr/>
          <p:nvPr/>
        </p:nvSpPr>
        <p:spPr>
          <a:xfrm>
            <a:off x="2263775" y="2630487"/>
            <a:ext cx="7645400" cy="1908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“We are </a:t>
            </a:r>
            <a:r>
              <a:rPr lang="en-US" sz="3100" i="1" u="sng" dirty="0">
                <a:solidFill>
                  <a:schemeClr val="tx1"/>
                </a:solidFill>
              </a:rPr>
              <a:t>God’s masterpiece.</a:t>
            </a:r>
            <a:r>
              <a:rPr lang="en-US" sz="3100" i="1" dirty="0">
                <a:solidFill>
                  <a:schemeClr val="tx1"/>
                </a:solidFill>
              </a:rPr>
              <a:t> He has created us anew in Christ Jesus, so that we can do the things he planned for us to do long ago.”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87335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4DC92-A428-8926-8FE9-8C5E61A0A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21B00BF6-380F-F72E-0631-F404429F2B5F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Reasons You Need To Know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7D3F8B81-E099-CFD4-6C46-78BE111634AD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272125EB-ACEA-4E59-A67E-0E3A9860F1A6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3. They Share Your </a:t>
            </a:r>
            <a:r>
              <a:rPr lang="en-US" sz="4000" b="1" u="sng" dirty="0">
                <a:solidFill>
                  <a:schemeClr val="tx1"/>
                </a:solidFill>
              </a:rPr>
              <a:t>WORSHIP</a:t>
            </a:r>
          </a:p>
        </p:txBody>
      </p:sp>
    </p:spTree>
    <p:extLst>
      <p:ext uri="{BB962C8B-B14F-4D97-AF65-F5344CB8AC3E}">
        <p14:creationId xmlns:p14="http://schemas.microsoft.com/office/powerpoint/2010/main" val="2363707507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699C2-1A6A-BB82-EDD4-096D508BE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511CD7F8-79D9-B39D-86C3-6EAA4EC817AE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John 15:8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Amplified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A32E92DE-A3E1-A5DF-E8E0-F948A8E16AA5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D09EBAED-BDAD-FE59-906E-9795D53393BC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“When you produce much fruit, my Father is honoured and glorified…”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057687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03B09-B21E-F92F-0CA9-EF755F637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95B326A0-7B17-3735-1EBA-6FCA4B14401D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Reasons You Need To Know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0701C2DC-DC70-056A-994C-C80DACE11501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FB557E19-A034-DFEC-8A82-4D324B83A5BE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4. They Shine Your </a:t>
            </a:r>
            <a:r>
              <a:rPr lang="en-US" sz="4000" b="1" u="sng" dirty="0">
                <a:solidFill>
                  <a:schemeClr val="tx1"/>
                </a:solidFill>
              </a:rPr>
              <a:t>WITNESS</a:t>
            </a:r>
          </a:p>
        </p:txBody>
      </p:sp>
    </p:spTree>
    <p:extLst>
      <p:ext uri="{BB962C8B-B14F-4D97-AF65-F5344CB8AC3E}">
        <p14:creationId xmlns:p14="http://schemas.microsoft.com/office/powerpoint/2010/main" val="69776593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E195D-233C-300C-CFA8-DAD4CC151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3BBFB7A-4B77-74F3-2957-C47ED6CF9ADC}"/>
              </a:ext>
            </a:extLst>
          </p:cNvPr>
          <p:cNvSpPr/>
          <p:nvPr/>
        </p:nvSpPr>
        <p:spPr>
          <a:xfrm>
            <a:off x="1676400" y="1981200"/>
            <a:ext cx="7353301" cy="1292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algn="ctr" defTabSz="457200">
              <a:spcBef>
                <a:spcPts val="600"/>
              </a:spcBef>
              <a:defRPr sz="1800"/>
            </a:pPr>
            <a:r>
              <a:rPr lang="en-US" sz="42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How To Unwrap Your Spiritual Gifts</a:t>
            </a:r>
            <a:endParaRPr sz="42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367659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DA8A3-0575-1AB0-2552-4EAA14B88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E328B601-503D-CC09-9A3C-B7AD50614804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Matthew 5:16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God’s Word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03287F61-28A3-10DE-4658-8C79DA097495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C1C05A58-FCEC-AD59-085A-32443DFC327D}"/>
              </a:ext>
            </a:extLst>
          </p:cNvPr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“Let your light shine in front of people. Then they will see the good that you do and praise your Father in heaven.”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531220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565E0-65C5-C9EE-289F-2C68FBCCB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4A3FA8DC-5D59-1F29-9868-2F721C90CD5D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Steps To Using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73496840-6010-2F6C-7B89-D24D0422A3D7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6FE69C1D-ED21-D593-C278-5FBA5D53BE5D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1. </a:t>
            </a:r>
            <a:r>
              <a:rPr lang="en-US" sz="4000" b="1" u="sng" dirty="0">
                <a:solidFill>
                  <a:schemeClr val="tx1"/>
                </a:solidFill>
              </a:rPr>
              <a:t>DISCOVER THEM</a:t>
            </a:r>
          </a:p>
        </p:txBody>
      </p:sp>
    </p:spTree>
    <p:extLst>
      <p:ext uri="{BB962C8B-B14F-4D97-AF65-F5344CB8AC3E}">
        <p14:creationId xmlns:p14="http://schemas.microsoft.com/office/powerpoint/2010/main" val="3969516680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32530-3E39-2BC3-9DAC-4D04A3460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37D03DA-3599-D541-B28F-9F3945D1E4A2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1 Timothy 4:14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Good News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2B3C656C-33D8-9790-69C9-31E54805DFF9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C668F7B8-D4B4-3036-62CB-17E5639682C5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</a:t>
            </a:r>
            <a:r>
              <a:rPr lang="en-US" sz="3100" i="1" u="sng" dirty="0">
                <a:solidFill>
                  <a:schemeClr val="tx1"/>
                </a:solidFill>
              </a:rPr>
              <a:t>Do not neglect</a:t>
            </a:r>
            <a:r>
              <a:rPr lang="en-US" sz="3100" i="1" dirty="0">
                <a:solidFill>
                  <a:schemeClr val="tx1"/>
                </a:solidFill>
              </a:rPr>
              <a:t> the spiritual gift that is in you.”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467994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8A6FF-AA3A-D87B-A985-5F0899B5C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4C610BFE-53BB-3039-F940-1E6466F30BD5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Steps To Using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AC24F264-768D-975F-2DA2-8A03D5328DD7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BD127B78-7919-7EF7-7830-66F1A3F7D0BF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2. </a:t>
            </a:r>
            <a:r>
              <a:rPr lang="en-US" sz="4000" b="1" u="sng" dirty="0">
                <a:solidFill>
                  <a:schemeClr val="tx1"/>
                </a:solidFill>
              </a:rPr>
              <a:t>DEDICATE THEM</a:t>
            </a:r>
          </a:p>
        </p:txBody>
      </p:sp>
    </p:spTree>
    <p:extLst>
      <p:ext uri="{BB962C8B-B14F-4D97-AF65-F5344CB8AC3E}">
        <p14:creationId xmlns:p14="http://schemas.microsoft.com/office/powerpoint/2010/main" val="2930101657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9DC7F-C757-3AEA-9D4B-6DF0B85B6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E495D120-C22F-8518-98BE-12E3D7F30391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Romans 6:13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Living Translation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FF576AC3-893E-8B5F-21AB-973674D89B8C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7393EABB-832D-C9AD-A187-4B112C6B7673}"/>
              </a:ext>
            </a:extLst>
          </p:cNvPr>
          <p:cNvSpPr/>
          <p:nvPr/>
        </p:nvSpPr>
        <p:spPr>
          <a:xfrm>
            <a:off x="2263775" y="2630487"/>
            <a:ext cx="7645400" cy="1908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“Give yourselves completely to God since you have been given a new life. And </a:t>
            </a:r>
            <a:r>
              <a:rPr lang="en-US" sz="3100" i="1" u="sng" dirty="0">
                <a:solidFill>
                  <a:schemeClr val="tx1"/>
                </a:solidFill>
              </a:rPr>
              <a:t>use your whole body as a tool</a:t>
            </a:r>
            <a:r>
              <a:rPr lang="en-US" sz="3100" i="1" dirty="0">
                <a:solidFill>
                  <a:schemeClr val="tx1"/>
                </a:solidFill>
              </a:rPr>
              <a:t> to do what is right for the glory of God.”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670978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CC9F4-57C4-F31F-0CB8-BC1FD9923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9B2D4608-B04F-CC16-E63E-74F193C15A59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Steps To Using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D88C73DB-26CF-10C4-F4DC-5BF2DAEB742E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10C38B0B-39E1-DDB5-9990-043FB6B9C08B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3. </a:t>
            </a:r>
            <a:r>
              <a:rPr lang="en-US" sz="4000" b="1" u="sng" dirty="0">
                <a:solidFill>
                  <a:schemeClr val="tx1"/>
                </a:solidFill>
              </a:rPr>
              <a:t>DEVELOP THEM</a:t>
            </a:r>
          </a:p>
        </p:txBody>
      </p:sp>
    </p:spTree>
    <p:extLst>
      <p:ext uri="{BB962C8B-B14F-4D97-AF65-F5344CB8AC3E}">
        <p14:creationId xmlns:p14="http://schemas.microsoft.com/office/powerpoint/2010/main" val="2607627776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EA96B-220A-6751-248C-F882E7A16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326CF78-E54E-482F-5A27-4B2D188839E5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2 Timothy 1:6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Jerusalem Bible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3F425513-FD70-D496-AAE8-E2E6E3066679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9CB1DAF-C888-E09A-1FF3-25BAD857FC53}"/>
              </a:ext>
            </a:extLst>
          </p:cNvPr>
          <p:cNvSpPr/>
          <p:nvPr/>
        </p:nvSpPr>
        <p:spPr>
          <a:xfrm>
            <a:off x="2263775" y="2630487"/>
            <a:ext cx="7645400" cy="4770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</a:t>
            </a:r>
            <a:r>
              <a:rPr lang="en-US" sz="3100" i="1" u="sng" dirty="0">
                <a:solidFill>
                  <a:schemeClr val="tx1"/>
                </a:solidFill>
              </a:rPr>
              <a:t>Fan into flame</a:t>
            </a:r>
            <a:r>
              <a:rPr lang="en-US" sz="3100" i="1" dirty="0">
                <a:solidFill>
                  <a:schemeClr val="tx1"/>
                </a:solidFill>
              </a:rPr>
              <a:t> the gift God gave you…” 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43722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399EB-481A-45FF-6A23-8CB55430A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ACF3F6C4-91F8-DE1C-A599-5FF934A5FBE6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Steps To Using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8DABC144-86C6-402B-27B8-04F7DBEDE8B2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FD611556-E231-50B9-E8E1-617CA7A476F0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4. </a:t>
            </a:r>
            <a:r>
              <a:rPr lang="en-US" sz="4000" b="1" u="sng" dirty="0">
                <a:solidFill>
                  <a:schemeClr val="tx1"/>
                </a:solidFill>
              </a:rPr>
              <a:t>DEPLOY THEM</a:t>
            </a:r>
          </a:p>
        </p:txBody>
      </p:sp>
    </p:spTree>
    <p:extLst>
      <p:ext uri="{BB962C8B-B14F-4D97-AF65-F5344CB8AC3E}">
        <p14:creationId xmlns:p14="http://schemas.microsoft.com/office/powerpoint/2010/main" val="3943064998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989F3-D7AE-E5F6-0780-357E88F59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184516D1-E7F2-D28F-BD6E-7089277AB935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Romans 12:6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Today’s English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6AF68301-03D7-A072-1C74-EAA257D1F5CF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C1466B7B-D756-CB0D-AA2F-47CB56E744CC}"/>
              </a:ext>
            </a:extLst>
          </p:cNvPr>
          <p:cNvSpPr/>
          <p:nvPr/>
        </p:nvSpPr>
        <p:spPr>
          <a:xfrm>
            <a:off x="2263775" y="2630487"/>
            <a:ext cx="7645400" cy="2385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“We are to </a:t>
            </a:r>
            <a:r>
              <a:rPr lang="en-US" sz="3100" i="1" u="sng" dirty="0">
                <a:solidFill>
                  <a:schemeClr val="tx1"/>
                </a:solidFill>
              </a:rPr>
              <a:t>use our different gifts</a:t>
            </a:r>
            <a:r>
              <a:rPr lang="en-US" sz="3100" i="1" dirty="0">
                <a:solidFill>
                  <a:schemeClr val="tx1"/>
                </a:solidFill>
              </a:rPr>
              <a:t> in accordance with the grace that God has given us. If our gift is to speak God’s message, we should do it according to the faith that we have.”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76013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6E81B-24F4-8F56-6AC1-795791DBC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B65A71D6-5A57-B006-4B50-5F740DDE0B91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Five Things That Make You Who You are - Your SHAPE: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3DE4F55E-6440-FA84-6AF0-083DCE4F6CF7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34B24B1D-10C6-728A-9F56-65D7EAA99F66}"/>
              </a:ext>
            </a:extLst>
          </p:cNvPr>
          <p:cNvSpPr/>
          <p:nvPr/>
        </p:nvSpPr>
        <p:spPr>
          <a:xfrm>
            <a:off x="2263775" y="2630487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S</a:t>
            </a:r>
            <a:r>
              <a:rPr lang="en-US" sz="4000" b="1" u="sng" dirty="0">
                <a:solidFill>
                  <a:schemeClr val="tx1"/>
                </a:solidFill>
              </a:rPr>
              <a:t>PRITUAL GIFTS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H</a:t>
            </a:r>
            <a:r>
              <a:rPr lang="en-US" sz="4000" b="1" u="sng" dirty="0">
                <a:solidFill>
                  <a:schemeClr val="tx1"/>
                </a:solidFill>
              </a:rPr>
              <a:t>EART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A</a:t>
            </a:r>
            <a:r>
              <a:rPr lang="en-US" sz="4000" b="1" u="sng" dirty="0">
                <a:solidFill>
                  <a:schemeClr val="tx1"/>
                </a:solidFill>
              </a:rPr>
              <a:t>BILITIES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P</a:t>
            </a:r>
            <a:r>
              <a:rPr lang="en-US" sz="4000" b="1" u="sng" dirty="0">
                <a:solidFill>
                  <a:schemeClr val="tx1"/>
                </a:solidFill>
              </a:rPr>
              <a:t>ERSONALITY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E</a:t>
            </a:r>
            <a:r>
              <a:rPr lang="en-US" sz="4000" b="1" u="sng" dirty="0">
                <a:solidFill>
                  <a:schemeClr val="tx1"/>
                </a:solidFill>
              </a:rPr>
              <a:t>XPERIENCES</a:t>
            </a:r>
          </a:p>
        </p:txBody>
      </p:sp>
    </p:spTree>
    <p:extLst>
      <p:ext uri="{BB962C8B-B14F-4D97-AF65-F5344CB8AC3E}">
        <p14:creationId xmlns:p14="http://schemas.microsoft.com/office/powerpoint/2010/main" val="179901915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5BE5F-F329-1FF9-BCAF-515BED04E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3420AFC9-BC5B-6731-C3C1-DC386C297BFB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Gifts You Get When You Accept Christ As Your Lord: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E2AAA2F7-B624-3692-09A4-C21F74571B9E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E5BB943-BDF8-DF58-0769-5F3450ADC97B}"/>
              </a:ext>
            </a:extLst>
          </p:cNvPr>
          <p:cNvSpPr/>
          <p:nvPr/>
        </p:nvSpPr>
        <p:spPr>
          <a:xfrm>
            <a:off x="2263775" y="2630487"/>
            <a:ext cx="76454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1. The Gift of </a:t>
            </a:r>
            <a:r>
              <a:rPr lang="en-US" sz="4000" b="1" u="sng" dirty="0">
                <a:solidFill>
                  <a:schemeClr val="tx1"/>
                </a:solidFill>
              </a:rPr>
              <a:t>FORGIVENESS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endParaRPr lang="en-US" sz="40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14266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2EB0C-8F3F-30C9-3415-F648BFFA7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8DB3F6C-5671-F099-1622-A955BD1BF852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Romans 5:15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Living Translation 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1856E212-FDB0-3D27-17C9-F59CCF04975C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B27AA0C-738A-0C47-27C3-5EA5C73AC1BB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“…Jesus Christ brought </a:t>
            </a:r>
            <a:r>
              <a:rPr lang="en-US" sz="3100" i="1" u="sng" dirty="0">
                <a:solidFill>
                  <a:schemeClr val="tx1"/>
                </a:solidFill>
              </a:rPr>
              <a:t>forgiveness</a:t>
            </a:r>
            <a:r>
              <a:rPr lang="en-US" sz="3100" i="1" dirty="0">
                <a:solidFill>
                  <a:schemeClr val="tx1"/>
                </a:solidFill>
              </a:rPr>
              <a:t> to many through God’s bountiful gift.”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90081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57408-6BEE-D9B9-8E06-00B3A2498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D43DBE0A-575F-2BD9-4F00-46FD557F68D0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Gifts You Get When You Accept Christ As Your Lord: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6DA2B694-4E35-A8E0-1102-0A7220DAA97F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D0C0DAF5-ADA4-6241-0181-6E301967103B}"/>
              </a:ext>
            </a:extLst>
          </p:cNvPr>
          <p:cNvSpPr/>
          <p:nvPr/>
        </p:nvSpPr>
        <p:spPr>
          <a:xfrm>
            <a:off x="2263775" y="2630487"/>
            <a:ext cx="76454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2. The Gift of </a:t>
            </a:r>
            <a:r>
              <a:rPr lang="en-US" sz="4000" b="1" u="sng" dirty="0">
                <a:solidFill>
                  <a:schemeClr val="tx1"/>
                </a:solidFill>
              </a:rPr>
              <a:t>ETERNAL LIFE</a:t>
            </a:r>
          </a:p>
        </p:txBody>
      </p:sp>
    </p:spTree>
    <p:extLst>
      <p:ext uri="{BB962C8B-B14F-4D97-AF65-F5344CB8AC3E}">
        <p14:creationId xmlns:p14="http://schemas.microsoft.com/office/powerpoint/2010/main" val="182651207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Romans 6:23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International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/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“The wages of sin is death, but the </a:t>
            </a:r>
            <a:r>
              <a:rPr lang="en-US" sz="3100" i="1" u="sng" dirty="0">
                <a:solidFill>
                  <a:schemeClr val="tx1"/>
                </a:solidFill>
              </a:rPr>
              <a:t>free gift</a:t>
            </a:r>
            <a:r>
              <a:rPr lang="en-US" sz="3100" i="1" dirty="0">
                <a:solidFill>
                  <a:schemeClr val="tx1"/>
                </a:solidFill>
              </a:rPr>
              <a:t> of God is </a:t>
            </a:r>
            <a:r>
              <a:rPr lang="en-US" sz="3100" i="1" u="sng" dirty="0">
                <a:solidFill>
                  <a:schemeClr val="tx1"/>
                </a:solidFill>
              </a:rPr>
              <a:t>eternal life</a:t>
            </a:r>
            <a:r>
              <a:rPr lang="en-US" sz="3100" i="1" dirty="0">
                <a:solidFill>
                  <a:schemeClr val="tx1"/>
                </a:solidFill>
              </a:rPr>
              <a:t> through Jesus Christ our Lord.”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36928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0380F-E0C7-92A0-B007-D9272BB1A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64BF0365-7196-36D2-B10B-0FAD1AB10C69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Gifts You Get When You Accept Christ As Your Lord: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D4C3816F-3442-1DB4-B854-502A81C26F2B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9625196-18E5-66F3-4FFD-681B337AFA37}"/>
              </a:ext>
            </a:extLst>
          </p:cNvPr>
          <p:cNvSpPr/>
          <p:nvPr/>
        </p:nvSpPr>
        <p:spPr>
          <a:xfrm>
            <a:off x="2263775" y="2630487"/>
            <a:ext cx="76454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3. The Gift of </a:t>
            </a:r>
            <a:r>
              <a:rPr lang="en-US" sz="4000" b="1" u="sng" dirty="0">
                <a:solidFill>
                  <a:schemeClr val="tx1"/>
                </a:solidFill>
              </a:rPr>
              <a:t>HIS SPIRIT</a:t>
            </a:r>
          </a:p>
        </p:txBody>
      </p:sp>
    </p:spTree>
    <p:extLst>
      <p:ext uri="{BB962C8B-B14F-4D97-AF65-F5344CB8AC3E}">
        <p14:creationId xmlns:p14="http://schemas.microsoft.com/office/powerpoint/2010/main" val="16832064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02A24-3A37-63D0-A193-5DB13F7ED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41430DBA-4D5F-FCC7-5000-500F7001C14A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Romans 5:5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i="1" dirty="0">
                <a:latin typeface="Arial"/>
                <a:ea typeface="Arial"/>
                <a:cs typeface="Arial"/>
                <a:sym typeface="Arial"/>
              </a:rPr>
              <a:t>The Living Bible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243CD06D-DDB7-AC52-F15C-BB2166D42EE8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4FA18C3A-AA8A-35AD-A7DF-BB470D547653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“God has given us the </a:t>
            </a:r>
            <a:r>
              <a:rPr lang="en-US" sz="3100" i="1" u="sng" dirty="0">
                <a:solidFill>
                  <a:schemeClr val="tx1"/>
                </a:solidFill>
              </a:rPr>
              <a:t>Holy Spirit</a:t>
            </a:r>
            <a:r>
              <a:rPr lang="en-US" sz="3100" i="1" dirty="0">
                <a:solidFill>
                  <a:schemeClr val="tx1"/>
                </a:solidFill>
              </a:rPr>
              <a:t> to fill our hearts with his love.”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94227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333399"/>
      </a:accent2>
      <a:accent3>
        <a:srgbClr val="8F8F8F"/>
      </a:accent3>
      <a:accent4>
        <a:srgbClr val="707070"/>
      </a:accent4>
      <a:accent5>
        <a:srgbClr val="B2C0D9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884</TotalTime>
  <Words>577</Words>
  <Application>Microsoft Office PowerPoint</Application>
  <PresentationFormat>Widescreen</PresentationFormat>
  <Paragraphs>85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Arial Bold</vt:lpstr>
      <vt:lpstr>Avenir Roman</vt:lpstr>
      <vt:lpstr>Century Gothic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025704_How to Recognize God's Voice</dc:title>
  <dc:creator>Rick Warren;Tom Holladay</dc:creator>
  <cp:keywords>PowerPoint</cp:keywords>
  <cp:lastModifiedBy>AKIN SOROYE Soroye</cp:lastModifiedBy>
  <cp:revision>55</cp:revision>
  <dcterms:modified xsi:type="dcterms:W3CDTF">2025-05-31T21:12:40Z</dcterms:modified>
</cp:coreProperties>
</file>